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49"/>
  </p:notesMasterIdLst>
  <p:sldIdLst>
    <p:sldId id="307" r:id="rId6"/>
    <p:sldId id="279" r:id="rId7"/>
    <p:sldId id="264" r:id="rId8"/>
    <p:sldId id="256" r:id="rId9"/>
    <p:sldId id="257" r:id="rId10"/>
    <p:sldId id="295" r:id="rId11"/>
    <p:sldId id="321" r:id="rId12"/>
    <p:sldId id="320" r:id="rId13"/>
    <p:sldId id="296" r:id="rId14"/>
    <p:sldId id="259" r:id="rId15"/>
    <p:sldId id="309" r:id="rId16"/>
    <p:sldId id="260" r:id="rId17"/>
    <p:sldId id="312" r:id="rId18"/>
    <p:sldId id="261" r:id="rId19"/>
    <p:sldId id="313" r:id="rId20"/>
    <p:sldId id="315" r:id="rId21"/>
    <p:sldId id="317" r:id="rId22"/>
    <p:sldId id="266" r:id="rId23"/>
    <p:sldId id="267" r:id="rId24"/>
    <p:sldId id="310" r:id="rId25"/>
    <p:sldId id="311" r:id="rId26"/>
    <p:sldId id="270" r:id="rId27"/>
    <p:sldId id="293" r:id="rId28"/>
    <p:sldId id="262" r:id="rId29"/>
    <p:sldId id="314" r:id="rId30"/>
    <p:sldId id="298" r:id="rId31"/>
    <p:sldId id="271" r:id="rId32"/>
    <p:sldId id="291" r:id="rId33"/>
    <p:sldId id="272" r:id="rId34"/>
    <p:sldId id="318" r:id="rId35"/>
    <p:sldId id="273" r:id="rId36"/>
    <p:sldId id="281" r:id="rId37"/>
    <p:sldId id="319" r:id="rId38"/>
    <p:sldId id="300" r:id="rId39"/>
    <p:sldId id="301" r:id="rId40"/>
    <p:sldId id="302" r:id="rId41"/>
    <p:sldId id="303" r:id="rId42"/>
    <p:sldId id="304" r:id="rId43"/>
    <p:sldId id="305" r:id="rId44"/>
    <p:sldId id="299" r:id="rId45"/>
    <p:sldId id="297" r:id="rId46"/>
    <p:sldId id="278" r:id="rId47"/>
    <p:sldId id="308" r:id="rId4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00" autoAdjust="0"/>
  </p:normalViewPr>
  <p:slideViewPr>
    <p:cSldViewPr>
      <p:cViewPr varScale="1">
        <p:scale>
          <a:sx n="162" d="100"/>
          <a:sy n="162" d="100"/>
        </p:scale>
        <p:origin x="-2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A48874-99F5-4C64-B54D-6C6FD153D647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7C705F5-075B-48AE-BA7F-0C018A543663}">
      <dgm:prSet phldrT="[Testo]" custT="1"/>
      <dgm:spPr/>
      <dgm:t>
        <a:bodyPr/>
        <a:lstStyle/>
        <a:p>
          <a:r>
            <a:rPr lang="it-IT" sz="2400" b="1" dirty="0" smtClean="0"/>
            <a:t>Persona offesa</a:t>
          </a:r>
          <a:endParaRPr lang="it-IT" sz="2400" b="1" dirty="0"/>
        </a:p>
      </dgm:t>
    </dgm:pt>
    <dgm:pt modelId="{B50202BE-A86E-4F67-A55D-5F0650EB5D01}" type="parTrans" cxnId="{0D25A613-E8DE-4E42-BE32-CDEF767C85A6}">
      <dgm:prSet/>
      <dgm:spPr/>
      <dgm:t>
        <a:bodyPr/>
        <a:lstStyle/>
        <a:p>
          <a:endParaRPr lang="it-IT" sz="2000"/>
        </a:p>
      </dgm:t>
    </dgm:pt>
    <dgm:pt modelId="{4EE0C7C1-2ECB-4160-9FB6-DD55DB23E746}" type="sibTrans" cxnId="{0D25A613-E8DE-4E42-BE32-CDEF767C85A6}">
      <dgm:prSet/>
      <dgm:spPr/>
      <dgm:t>
        <a:bodyPr/>
        <a:lstStyle/>
        <a:p>
          <a:endParaRPr lang="it-IT" sz="2000"/>
        </a:p>
      </dgm:t>
    </dgm:pt>
    <dgm:pt modelId="{BAF609A7-F81C-49BD-819F-D27114ED5080}">
      <dgm:prSet phldrT="[Testo]" custT="1"/>
      <dgm:spPr/>
      <dgm:t>
        <a:bodyPr/>
        <a:lstStyle/>
        <a:p>
          <a:r>
            <a:rPr lang="es-ES_tradnl" sz="2000" dirty="0" smtClean="0"/>
            <a:t>contro Dio</a:t>
          </a:r>
          <a:endParaRPr lang="it-IT" sz="2000" dirty="0"/>
        </a:p>
      </dgm:t>
    </dgm:pt>
    <dgm:pt modelId="{33113CC0-2B5C-4E2F-9BE1-205ED7D4B6D5}" type="parTrans" cxnId="{5C3B6601-7519-4A75-AD3E-20FA21C772B4}">
      <dgm:prSet/>
      <dgm:spPr/>
      <dgm:t>
        <a:bodyPr/>
        <a:lstStyle/>
        <a:p>
          <a:endParaRPr lang="it-IT" sz="2000"/>
        </a:p>
      </dgm:t>
    </dgm:pt>
    <dgm:pt modelId="{BB3B6AB8-ECBC-4995-B6F5-A63E49666077}" type="sibTrans" cxnId="{5C3B6601-7519-4A75-AD3E-20FA21C772B4}">
      <dgm:prSet/>
      <dgm:spPr/>
      <dgm:t>
        <a:bodyPr/>
        <a:lstStyle/>
        <a:p>
          <a:endParaRPr lang="it-IT" sz="2000"/>
        </a:p>
      </dgm:t>
    </dgm:pt>
    <dgm:pt modelId="{89BD7045-639F-447E-B8C2-3F10161E267B}">
      <dgm:prSet phldrT="[Testo]" custT="1"/>
      <dgm:spPr/>
      <dgm:t>
        <a:bodyPr/>
        <a:lstStyle/>
        <a:p>
          <a:r>
            <a:rPr lang="it-IT" sz="2400" b="1" dirty="0" smtClean="0"/>
            <a:t>Stato di coscienza</a:t>
          </a:r>
          <a:endParaRPr lang="it-IT" sz="2400" b="1" dirty="0"/>
        </a:p>
      </dgm:t>
    </dgm:pt>
    <dgm:pt modelId="{50D9C147-88CF-482F-99A5-D291FD255242}" type="parTrans" cxnId="{121CF41B-F4C8-4995-A8B9-11D51F1A2767}">
      <dgm:prSet/>
      <dgm:spPr/>
      <dgm:t>
        <a:bodyPr/>
        <a:lstStyle/>
        <a:p>
          <a:endParaRPr lang="it-IT" sz="2000"/>
        </a:p>
      </dgm:t>
    </dgm:pt>
    <dgm:pt modelId="{99E88DF7-147B-4A43-B628-891ACB38596B}" type="sibTrans" cxnId="{121CF41B-F4C8-4995-A8B9-11D51F1A2767}">
      <dgm:prSet/>
      <dgm:spPr/>
      <dgm:t>
        <a:bodyPr/>
        <a:lstStyle/>
        <a:p>
          <a:endParaRPr lang="it-IT" sz="2000"/>
        </a:p>
      </dgm:t>
    </dgm:pt>
    <dgm:pt modelId="{D510DA2E-AC8F-4900-88BB-4EF9282BA01C}">
      <dgm:prSet phldrT="[Testo]" custT="1"/>
      <dgm:spPr/>
      <dgm:t>
        <a:bodyPr/>
        <a:lstStyle/>
        <a:p>
          <a:r>
            <a:rPr lang="es-ES_tradnl" sz="1800" dirty="0" smtClean="0"/>
            <a:t>attuale</a:t>
          </a:r>
          <a:endParaRPr lang="it-IT" sz="1800" dirty="0"/>
        </a:p>
      </dgm:t>
    </dgm:pt>
    <dgm:pt modelId="{11B0B1C0-495E-4AF2-88E3-E16A9C86C474}" type="parTrans" cxnId="{21AC1A67-6FFA-4260-8804-B4F2A5FAE937}">
      <dgm:prSet/>
      <dgm:spPr/>
      <dgm:t>
        <a:bodyPr/>
        <a:lstStyle/>
        <a:p>
          <a:endParaRPr lang="it-IT" sz="2000"/>
        </a:p>
      </dgm:t>
    </dgm:pt>
    <dgm:pt modelId="{1A5073DF-0E22-4B51-8AE6-6B58403124C1}" type="sibTrans" cxnId="{21AC1A67-6FFA-4260-8804-B4F2A5FAE937}">
      <dgm:prSet/>
      <dgm:spPr/>
      <dgm:t>
        <a:bodyPr/>
        <a:lstStyle/>
        <a:p>
          <a:endParaRPr lang="it-IT" sz="2000"/>
        </a:p>
      </dgm:t>
    </dgm:pt>
    <dgm:pt modelId="{7C6E13BA-F0C3-426A-9378-AF58FF6022A1}">
      <dgm:prSet phldrT="[Testo]" custT="1"/>
      <dgm:spPr/>
      <dgm:t>
        <a:bodyPr/>
        <a:lstStyle/>
        <a:p>
          <a:r>
            <a:rPr lang="it-IT" sz="2400" b="1" dirty="0" smtClean="0"/>
            <a:t>Gravità</a:t>
          </a:r>
          <a:endParaRPr lang="it-IT" sz="2400" b="1" dirty="0"/>
        </a:p>
      </dgm:t>
    </dgm:pt>
    <dgm:pt modelId="{6F22A29E-BD85-4FD5-BEF8-9529F7FFF9F0}" type="parTrans" cxnId="{5E85DF41-54E5-44BA-AE9E-D1A8C0818750}">
      <dgm:prSet/>
      <dgm:spPr/>
      <dgm:t>
        <a:bodyPr/>
        <a:lstStyle/>
        <a:p>
          <a:endParaRPr lang="it-IT" sz="2000"/>
        </a:p>
      </dgm:t>
    </dgm:pt>
    <dgm:pt modelId="{391D017C-4234-48BA-A331-A8265276D066}" type="sibTrans" cxnId="{5E85DF41-54E5-44BA-AE9E-D1A8C0818750}">
      <dgm:prSet/>
      <dgm:spPr/>
      <dgm:t>
        <a:bodyPr/>
        <a:lstStyle/>
        <a:p>
          <a:endParaRPr lang="it-IT" sz="2000"/>
        </a:p>
      </dgm:t>
    </dgm:pt>
    <dgm:pt modelId="{37519EDC-49B8-4F75-A878-779BD2FAE465}">
      <dgm:prSet phldrT="[Testo]" custT="1"/>
      <dgm:spPr/>
      <dgm:t>
        <a:bodyPr/>
        <a:lstStyle/>
        <a:p>
          <a:r>
            <a:rPr lang="es-ES_tradnl" sz="2400" dirty="0" smtClean="0"/>
            <a:t>mortale</a:t>
          </a:r>
          <a:endParaRPr lang="it-IT" sz="2400" dirty="0"/>
        </a:p>
      </dgm:t>
    </dgm:pt>
    <dgm:pt modelId="{4255D16D-9618-46AC-96DC-05E54C7A48DE}" type="parTrans" cxnId="{4D8C565A-5205-49F7-B11D-05F31BC48BC7}">
      <dgm:prSet/>
      <dgm:spPr/>
      <dgm:t>
        <a:bodyPr/>
        <a:lstStyle/>
        <a:p>
          <a:endParaRPr lang="it-IT" sz="2000"/>
        </a:p>
      </dgm:t>
    </dgm:pt>
    <dgm:pt modelId="{DBBE112D-B5D9-4C2E-A3C5-75AB042CBF7E}" type="sibTrans" cxnId="{4D8C565A-5205-49F7-B11D-05F31BC48BC7}">
      <dgm:prSet/>
      <dgm:spPr/>
      <dgm:t>
        <a:bodyPr/>
        <a:lstStyle/>
        <a:p>
          <a:endParaRPr lang="it-IT" sz="2000"/>
        </a:p>
      </dgm:t>
    </dgm:pt>
    <dgm:pt modelId="{2F44C2A5-31A4-46CA-832D-4737C318D2E5}">
      <dgm:prSet phldrT="[Testo]" custT="1"/>
      <dgm:spPr/>
      <dgm:t>
        <a:bodyPr/>
        <a:lstStyle/>
        <a:p>
          <a:r>
            <a:rPr lang="it-IT" sz="2400" b="1" dirty="0" smtClean="0"/>
            <a:t>Autore</a:t>
          </a:r>
          <a:endParaRPr lang="it-IT" sz="2400" b="1" dirty="0"/>
        </a:p>
      </dgm:t>
    </dgm:pt>
    <dgm:pt modelId="{06AE14EF-A547-4146-96A1-29E23D071250}" type="parTrans" cxnId="{4BF8B6F1-D351-4ED0-802A-F45D23DA1F27}">
      <dgm:prSet/>
      <dgm:spPr/>
      <dgm:t>
        <a:bodyPr/>
        <a:lstStyle/>
        <a:p>
          <a:endParaRPr lang="it-IT" sz="2000"/>
        </a:p>
      </dgm:t>
    </dgm:pt>
    <dgm:pt modelId="{A1C5CED9-6130-449A-8D1C-8CD7C55A6124}" type="sibTrans" cxnId="{4BF8B6F1-D351-4ED0-802A-F45D23DA1F27}">
      <dgm:prSet/>
      <dgm:spPr/>
      <dgm:t>
        <a:bodyPr/>
        <a:lstStyle/>
        <a:p>
          <a:endParaRPr lang="it-IT" sz="2000"/>
        </a:p>
      </dgm:t>
    </dgm:pt>
    <dgm:pt modelId="{4E5AC352-F648-4836-AE15-6FF09CF5AC2E}">
      <dgm:prSet phldrT="[Testo]" custT="1"/>
      <dgm:spPr/>
      <dgm:t>
        <a:bodyPr/>
        <a:lstStyle/>
        <a:p>
          <a:r>
            <a:rPr lang="es-ES_tradnl" sz="2400" dirty="0" smtClean="0"/>
            <a:t>originale</a:t>
          </a:r>
          <a:endParaRPr lang="it-IT" sz="2400" dirty="0"/>
        </a:p>
      </dgm:t>
    </dgm:pt>
    <dgm:pt modelId="{95E96538-E673-457F-A009-32E81124DEE7}" type="parTrans" cxnId="{E710F56E-5F52-41EA-9FD1-6DB152DB5D57}">
      <dgm:prSet/>
      <dgm:spPr/>
      <dgm:t>
        <a:bodyPr/>
        <a:lstStyle/>
        <a:p>
          <a:endParaRPr lang="it-IT" sz="2000"/>
        </a:p>
      </dgm:t>
    </dgm:pt>
    <dgm:pt modelId="{2C7EE896-429E-49F3-AB26-9E7EE65A28FD}" type="sibTrans" cxnId="{E710F56E-5F52-41EA-9FD1-6DB152DB5D57}">
      <dgm:prSet/>
      <dgm:spPr/>
      <dgm:t>
        <a:bodyPr/>
        <a:lstStyle/>
        <a:p>
          <a:endParaRPr lang="it-IT" sz="2000"/>
        </a:p>
      </dgm:t>
    </dgm:pt>
    <dgm:pt modelId="{470681D1-65CF-4AB8-9B74-D8B5163A30AA}">
      <dgm:prSet phldrT="[Testo]" custT="1"/>
      <dgm:spPr/>
      <dgm:t>
        <a:bodyPr/>
        <a:lstStyle/>
        <a:p>
          <a:r>
            <a:rPr lang="es-ES_tradnl" sz="2000" dirty="0" smtClean="0"/>
            <a:t>il prossimo</a:t>
          </a:r>
          <a:endParaRPr lang="it-IT" sz="2000" dirty="0"/>
        </a:p>
      </dgm:t>
    </dgm:pt>
    <dgm:pt modelId="{05E70E79-7190-4A85-BA91-AD8B4143380D}" type="parTrans" cxnId="{FB2CF722-D92E-48B7-8533-35C6ED9862B6}">
      <dgm:prSet/>
      <dgm:spPr/>
      <dgm:t>
        <a:bodyPr/>
        <a:lstStyle/>
        <a:p>
          <a:endParaRPr lang="it-IT" sz="2000"/>
        </a:p>
      </dgm:t>
    </dgm:pt>
    <dgm:pt modelId="{FFDACAF4-1ED1-47A8-B935-7830D519BE11}" type="sibTrans" cxnId="{FB2CF722-D92E-48B7-8533-35C6ED9862B6}">
      <dgm:prSet/>
      <dgm:spPr/>
      <dgm:t>
        <a:bodyPr/>
        <a:lstStyle/>
        <a:p>
          <a:endParaRPr lang="it-IT" sz="2000"/>
        </a:p>
      </dgm:t>
    </dgm:pt>
    <dgm:pt modelId="{48A29A2E-5996-4AB4-AAB0-BEDAB06606B8}">
      <dgm:prSet phldrT="[Testo]" custT="1"/>
      <dgm:spPr/>
      <dgm:t>
        <a:bodyPr/>
        <a:lstStyle/>
        <a:p>
          <a:r>
            <a:rPr lang="es-ES_tradnl" sz="2000" dirty="0" smtClean="0"/>
            <a:t>se stesso</a:t>
          </a:r>
          <a:endParaRPr lang="it-IT" sz="2000" dirty="0"/>
        </a:p>
      </dgm:t>
    </dgm:pt>
    <dgm:pt modelId="{10C0B95E-FDC4-42F3-B76E-EE8FB78A8B40}" type="parTrans" cxnId="{1E26AE08-C3DE-43C7-9219-FA3F9DD6F4B0}">
      <dgm:prSet/>
      <dgm:spPr/>
      <dgm:t>
        <a:bodyPr/>
        <a:lstStyle/>
        <a:p>
          <a:endParaRPr lang="it-IT" sz="2000"/>
        </a:p>
      </dgm:t>
    </dgm:pt>
    <dgm:pt modelId="{C567483E-0C25-45C5-928B-6FB0FBB4381F}" type="sibTrans" cxnId="{1E26AE08-C3DE-43C7-9219-FA3F9DD6F4B0}">
      <dgm:prSet/>
      <dgm:spPr/>
      <dgm:t>
        <a:bodyPr/>
        <a:lstStyle/>
        <a:p>
          <a:endParaRPr lang="it-IT" sz="2000"/>
        </a:p>
      </dgm:t>
    </dgm:pt>
    <dgm:pt modelId="{3853FF81-156E-4E80-B107-2D9D349AF24B}">
      <dgm:prSet phldrT="[Testo]" custT="1"/>
      <dgm:spPr/>
      <dgm:t>
        <a:bodyPr/>
        <a:lstStyle/>
        <a:p>
          <a:r>
            <a:rPr lang="es-ES_tradnl" sz="2000" dirty="0" smtClean="0"/>
            <a:t> la convivenza sociale</a:t>
          </a:r>
          <a:endParaRPr lang="it-IT" sz="2000" dirty="0"/>
        </a:p>
      </dgm:t>
    </dgm:pt>
    <dgm:pt modelId="{4F60A1DA-828B-46DC-9549-A6A5A28FBF55}" type="parTrans" cxnId="{676277BE-91FE-4AB4-9669-F2665622AD1A}">
      <dgm:prSet/>
      <dgm:spPr/>
      <dgm:t>
        <a:bodyPr/>
        <a:lstStyle/>
        <a:p>
          <a:endParaRPr lang="it-IT" sz="2000"/>
        </a:p>
      </dgm:t>
    </dgm:pt>
    <dgm:pt modelId="{F2A745FD-E4B1-4FC2-9679-AEF88882FE30}" type="sibTrans" cxnId="{676277BE-91FE-4AB4-9669-F2665622AD1A}">
      <dgm:prSet/>
      <dgm:spPr/>
      <dgm:t>
        <a:bodyPr/>
        <a:lstStyle/>
        <a:p>
          <a:endParaRPr lang="it-IT" sz="2000"/>
        </a:p>
      </dgm:t>
    </dgm:pt>
    <dgm:pt modelId="{C39C0CC9-57F7-49DC-9EBF-B84AC7FD413C}">
      <dgm:prSet phldrT="[Testo]" custT="1"/>
      <dgm:spPr/>
      <dgm:t>
        <a:bodyPr/>
        <a:lstStyle/>
        <a:p>
          <a:r>
            <a:rPr lang="es-ES_tradnl" sz="1800" dirty="0" smtClean="0"/>
            <a:t>abituale</a:t>
          </a:r>
          <a:endParaRPr lang="it-IT" sz="1800" dirty="0"/>
        </a:p>
      </dgm:t>
    </dgm:pt>
    <dgm:pt modelId="{8F5200A8-6C2D-4EA8-B386-309E50DDB44C}" type="parTrans" cxnId="{CCC8639E-355D-4EB2-98ED-93A90C411C02}">
      <dgm:prSet/>
      <dgm:spPr/>
      <dgm:t>
        <a:bodyPr/>
        <a:lstStyle/>
        <a:p>
          <a:endParaRPr lang="it-IT" sz="2000"/>
        </a:p>
      </dgm:t>
    </dgm:pt>
    <dgm:pt modelId="{DD1B9620-C753-4AB5-A708-168F3683BF31}" type="sibTrans" cxnId="{CCC8639E-355D-4EB2-98ED-93A90C411C02}">
      <dgm:prSet/>
      <dgm:spPr/>
      <dgm:t>
        <a:bodyPr/>
        <a:lstStyle/>
        <a:p>
          <a:endParaRPr lang="it-IT" sz="2000"/>
        </a:p>
      </dgm:t>
    </dgm:pt>
    <dgm:pt modelId="{3B94A823-33A0-4621-9953-DEC787762414}">
      <dgm:prSet phldrT="[Testo]" custT="1"/>
      <dgm:spPr/>
      <dgm:t>
        <a:bodyPr/>
        <a:lstStyle/>
        <a:p>
          <a:r>
            <a:rPr lang="es-ES_tradnl" sz="1800" dirty="0" smtClean="0"/>
            <a:t>formale</a:t>
          </a:r>
          <a:endParaRPr lang="it-IT" sz="1800" dirty="0"/>
        </a:p>
      </dgm:t>
    </dgm:pt>
    <dgm:pt modelId="{81133D00-E689-41CE-8B5B-4B29FD8AD62E}" type="parTrans" cxnId="{D8BCFD46-FED7-4C8F-9BCA-3172574349FC}">
      <dgm:prSet/>
      <dgm:spPr/>
      <dgm:t>
        <a:bodyPr/>
        <a:lstStyle/>
        <a:p>
          <a:endParaRPr lang="it-IT" sz="2000"/>
        </a:p>
      </dgm:t>
    </dgm:pt>
    <dgm:pt modelId="{88C6AA5F-BF2E-4BA3-B8A1-272734AE81A0}" type="sibTrans" cxnId="{D8BCFD46-FED7-4C8F-9BCA-3172574349FC}">
      <dgm:prSet/>
      <dgm:spPr/>
      <dgm:t>
        <a:bodyPr/>
        <a:lstStyle/>
        <a:p>
          <a:endParaRPr lang="it-IT" sz="2000"/>
        </a:p>
      </dgm:t>
    </dgm:pt>
    <dgm:pt modelId="{A08E7E3B-8A67-4514-991A-DE2CF2907D39}">
      <dgm:prSet phldrT="[Testo]" custT="1"/>
      <dgm:spPr/>
      <dgm:t>
        <a:bodyPr/>
        <a:lstStyle/>
        <a:p>
          <a:r>
            <a:rPr lang="es-ES_tradnl" sz="1800" dirty="0" smtClean="0"/>
            <a:t>interno</a:t>
          </a:r>
          <a:endParaRPr lang="it-IT" sz="1800" dirty="0"/>
        </a:p>
      </dgm:t>
    </dgm:pt>
    <dgm:pt modelId="{121062EE-F435-4CDB-A6C7-C36798F3E27D}" type="parTrans" cxnId="{D251701D-C34E-4AA7-B865-A4D7E9F9E43C}">
      <dgm:prSet/>
      <dgm:spPr/>
      <dgm:t>
        <a:bodyPr/>
        <a:lstStyle/>
        <a:p>
          <a:endParaRPr lang="it-IT" sz="2000"/>
        </a:p>
      </dgm:t>
    </dgm:pt>
    <dgm:pt modelId="{F41BE424-735F-467F-98C6-EB4F5D203D8D}" type="sibTrans" cxnId="{D251701D-C34E-4AA7-B865-A4D7E9F9E43C}">
      <dgm:prSet/>
      <dgm:spPr/>
      <dgm:t>
        <a:bodyPr/>
        <a:lstStyle/>
        <a:p>
          <a:endParaRPr lang="it-IT" sz="2000"/>
        </a:p>
      </dgm:t>
    </dgm:pt>
    <dgm:pt modelId="{E5258518-8B1E-42C4-9456-5A17818099DB}">
      <dgm:prSet phldrT="[Testo]" custT="1"/>
      <dgm:spPr/>
      <dgm:t>
        <a:bodyPr/>
        <a:lstStyle/>
        <a:p>
          <a:r>
            <a:rPr lang="es-ES_tradnl" sz="1800" dirty="0" smtClean="0"/>
            <a:t>esterno</a:t>
          </a:r>
          <a:endParaRPr lang="it-IT" sz="1800" dirty="0"/>
        </a:p>
      </dgm:t>
    </dgm:pt>
    <dgm:pt modelId="{346E0C94-5D42-4009-816C-C4E3B37B4FAD}" type="parTrans" cxnId="{E3B1B610-298E-4D98-A6A1-D6780981B487}">
      <dgm:prSet/>
      <dgm:spPr/>
      <dgm:t>
        <a:bodyPr/>
        <a:lstStyle/>
        <a:p>
          <a:endParaRPr lang="it-IT" sz="2000"/>
        </a:p>
      </dgm:t>
    </dgm:pt>
    <dgm:pt modelId="{8D298B6D-5EE3-4E30-887F-C15BAC8FF651}" type="sibTrans" cxnId="{E3B1B610-298E-4D98-A6A1-D6780981B487}">
      <dgm:prSet/>
      <dgm:spPr/>
      <dgm:t>
        <a:bodyPr/>
        <a:lstStyle/>
        <a:p>
          <a:endParaRPr lang="it-IT" sz="2000"/>
        </a:p>
      </dgm:t>
    </dgm:pt>
    <dgm:pt modelId="{B92C6A25-4EA2-457C-B0B2-227D5D2B39EE}">
      <dgm:prSet phldrT="[Testo]" custT="1"/>
      <dgm:spPr/>
      <dgm:t>
        <a:bodyPr/>
        <a:lstStyle/>
        <a:p>
          <a:r>
            <a:rPr lang="es-ES_tradnl" sz="2400" dirty="0" smtClean="0"/>
            <a:t>veniale</a:t>
          </a:r>
          <a:endParaRPr lang="it-IT" sz="2400" dirty="0"/>
        </a:p>
      </dgm:t>
    </dgm:pt>
    <dgm:pt modelId="{6D2DE6F7-EEFA-4E16-9F6D-D464E920C0E8}" type="parTrans" cxnId="{AE476D43-AE79-40D7-AC8F-3E103911F7F8}">
      <dgm:prSet/>
      <dgm:spPr/>
      <dgm:t>
        <a:bodyPr/>
        <a:lstStyle/>
        <a:p>
          <a:endParaRPr lang="it-IT" sz="2000"/>
        </a:p>
      </dgm:t>
    </dgm:pt>
    <dgm:pt modelId="{03522918-9252-4AB9-8464-6984137D3DDB}" type="sibTrans" cxnId="{AE476D43-AE79-40D7-AC8F-3E103911F7F8}">
      <dgm:prSet/>
      <dgm:spPr/>
      <dgm:t>
        <a:bodyPr/>
        <a:lstStyle/>
        <a:p>
          <a:endParaRPr lang="it-IT" sz="2000"/>
        </a:p>
      </dgm:t>
    </dgm:pt>
    <dgm:pt modelId="{6B012988-0662-41F6-954D-D7F4D2A046EE}">
      <dgm:prSet phldrT="[Testo]" custT="1"/>
      <dgm:spPr/>
      <dgm:t>
        <a:bodyPr/>
        <a:lstStyle/>
        <a:p>
          <a:r>
            <a:rPr lang="es-ES_tradnl" sz="2400" dirty="0" smtClean="0"/>
            <a:t>personale</a:t>
          </a:r>
          <a:endParaRPr lang="it-IT" sz="2400" dirty="0"/>
        </a:p>
      </dgm:t>
    </dgm:pt>
    <dgm:pt modelId="{6F718590-D40A-4133-B714-55C95E67A781}" type="parTrans" cxnId="{449ED606-5C10-4A95-989A-608A68BC718D}">
      <dgm:prSet/>
      <dgm:spPr/>
      <dgm:t>
        <a:bodyPr/>
        <a:lstStyle/>
        <a:p>
          <a:endParaRPr lang="it-IT" sz="2000"/>
        </a:p>
      </dgm:t>
    </dgm:pt>
    <dgm:pt modelId="{F4D889C4-03C8-497F-B042-382880271F5B}" type="sibTrans" cxnId="{449ED606-5C10-4A95-989A-608A68BC718D}">
      <dgm:prSet/>
      <dgm:spPr/>
      <dgm:t>
        <a:bodyPr/>
        <a:lstStyle/>
        <a:p>
          <a:endParaRPr lang="it-IT" sz="2000"/>
        </a:p>
      </dgm:t>
    </dgm:pt>
    <dgm:pt modelId="{E5B55ABA-04F4-4638-AC19-FD6F4D8547C2}">
      <dgm:prSet phldrT="[Testo]" custT="1"/>
      <dgm:spPr/>
      <dgm:t>
        <a:bodyPr/>
        <a:lstStyle/>
        <a:p>
          <a:r>
            <a:rPr lang="es-ES_tradnl" sz="2400" dirty="0" smtClean="0"/>
            <a:t>sociale</a:t>
          </a:r>
          <a:endParaRPr lang="it-IT" sz="2400" dirty="0"/>
        </a:p>
      </dgm:t>
    </dgm:pt>
    <dgm:pt modelId="{D6B98CE1-7EEA-4394-9D29-72BB6B57DCDA}" type="parTrans" cxnId="{045C1530-DA2D-4FAD-BC6B-266E4FFB7551}">
      <dgm:prSet/>
      <dgm:spPr/>
      <dgm:t>
        <a:bodyPr/>
        <a:lstStyle/>
        <a:p>
          <a:endParaRPr lang="it-IT" sz="2000"/>
        </a:p>
      </dgm:t>
    </dgm:pt>
    <dgm:pt modelId="{BEF111B6-B3B6-4331-B060-C7EEBA9A43C0}" type="sibTrans" cxnId="{045C1530-DA2D-4FAD-BC6B-266E4FFB7551}">
      <dgm:prSet/>
      <dgm:spPr/>
      <dgm:t>
        <a:bodyPr/>
        <a:lstStyle/>
        <a:p>
          <a:endParaRPr lang="it-IT" sz="2000"/>
        </a:p>
      </dgm:t>
    </dgm:pt>
    <dgm:pt modelId="{A5A9C17B-39D9-41BD-B240-145827444091}" type="pres">
      <dgm:prSet presAssocID="{BCA48874-99F5-4C64-B54D-6C6FD153D64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F0210CC-4B1F-4797-8108-D95634B1BA1F}" type="pres">
      <dgm:prSet presAssocID="{BCA48874-99F5-4C64-B54D-6C6FD153D647}" presName="children" presStyleCnt="0"/>
      <dgm:spPr/>
    </dgm:pt>
    <dgm:pt modelId="{04F0690B-9247-4A3F-9BF3-BE3407B0414D}" type="pres">
      <dgm:prSet presAssocID="{BCA48874-99F5-4C64-B54D-6C6FD153D647}" presName="child1group" presStyleCnt="0"/>
      <dgm:spPr/>
    </dgm:pt>
    <dgm:pt modelId="{5FDDDC2B-88A9-4270-91B7-D3A02FFCE199}" type="pres">
      <dgm:prSet presAssocID="{BCA48874-99F5-4C64-B54D-6C6FD153D647}" presName="child1" presStyleLbl="bgAcc1" presStyleIdx="0" presStyleCnt="4" custScaleX="133844" custScaleY="121144" custLinFactNeighborX="-15396" custLinFactNeighborY="-6427"/>
      <dgm:spPr/>
      <dgm:t>
        <a:bodyPr/>
        <a:lstStyle/>
        <a:p>
          <a:endParaRPr lang="it-IT"/>
        </a:p>
      </dgm:t>
    </dgm:pt>
    <dgm:pt modelId="{D81E4697-6D01-4A6F-960D-0C2C6DD6C1DC}" type="pres">
      <dgm:prSet presAssocID="{BCA48874-99F5-4C64-B54D-6C6FD153D647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C6F84E7-1D70-44D0-BE68-34B1E2B009DD}" type="pres">
      <dgm:prSet presAssocID="{BCA48874-99F5-4C64-B54D-6C6FD153D647}" presName="child2group" presStyleCnt="0"/>
      <dgm:spPr/>
    </dgm:pt>
    <dgm:pt modelId="{19EABE21-0683-4CBF-B2B4-9D2FDBA469FC}" type="pres">
      <dgm:prSet presAssocID="{BCA48874-99F5-4C64-B54D-6C6FD153D647}" presName="child2" presStyleLbl="bgAcc1" presStyleIdx="1" presStyleCnt="4" custScaleX="126727" custScaleY="126577" custLinFactNeighborX="27658" custLinFactNeighborY="-3710"/>
      <dgm:spPr/>
      <dgm:t>
        <a:bodyPr/>
        <a:lstStyle/>
        <a:p>
          <a:endParaRPr lang="it-IT"/>
        </a:p>
      </dgm:t>
    </dgm:pt>
    <dgm:pt modelId="{05E6B1EA-671A-4B49-AAC2-A80E32DD7D12}" type="pres">
      <dgm:prSet presAssocID="{BCA48874-99F5-4C64-B54D-6C6FD153D647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3FC0A42-86DB-4B9F-99D1-74BFE8E2B196}" type="pres">
      <dgm:prSet presAssocID="{BCA48874-99F5-4C64-B54D-6C6FD153D647}" presName="child3group" presStyleCnt="0"/>
      <dgm:spPr/>
    </dgm:pt>
    <dgm:pt modelId="{5F6261A7-CA29-42A8-B81F-941C632C41A3}" type="pres">
      <dgm:prSet presAssocID="{BCA48874-99F5-4C64-B54D-6C6FD153D647}" presName="child3" presStyleLbl="bgAcc1" presStyleIdx="2" presStyleCnt="4" custScaleX="124845" custScaleY="112362" custLinFactNeighborX="25632"/>
      <dgm:spPr/>
      <dgm:t>
        <a:bodyPr/>
        <a:lstStyle/>
        <a:p>
          <a:endParaRPr lang="it-IT"/>
        </a:p>
      </dgm:t>
    </dgm:pt>
    <dgm:pt modelId="{AA0DD8BC-9F86-435F-AB1C-568D7D36D8C4}" type="pres">
      <dgm:prSet presAssocID="{BCA48874-99F5-4C64-B54D-6C6FD153D647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95061A-5BF2-4917-A221-74B5F47CF0E8}" type="pres">
      <dgm:prSet presAssocID="{BCA48874-99F5-4C64-B54D-6C6FD153D647}" presName="child4group" presStyleCnt="0"/>
      <dgm:spPr/>
    </dgm:pt>
    <dgm:pt modelId="{61193BA0-44A7-4ED8-BB42-913F5A7423A7}" type="pres">
      <dgm:prSet presAssocID="{BCA48874-99F5-4C64-B54D-6C6FD153D647}" presName="child4" presStyleLbl="bgAcc1" presStyleIdx="3" presStyleCnt="4" custScaleX="119146" custScaleY="120500" custLinFactNeighborX="-6408"/>
      <dgm:spPr/>
      <dgm:t>
        <a:bodyPr/>
        <a:lstStyle/>
        <a:p>
          <a:endParaRPr lang="it-IT"/>
        </a:p>
      </dgm:t>
    </dgm:pt>
    <dgm:pt modelId="{DD485417-4F30-41A4-84EC-652961F4810E}" type="pres">
      <dgm:prSet presAssocID="{BCA48874-99F5-4C64-B54D-6C6FD153D647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2EC1E3C-E3E6-4DB0-AE4C-DA79033F2E37}" type="pres">
      <dgm:prSet presAssocID="{BCA48874-99F5-4C64-B54D-6C6FD153D647}" presName="childPlaceholder" presStyleCnt="0"/>
      <dgm:spPr/>
    </dgm:pt>
    <dgm:pt modelId="{6F4EBA18-C8D5-4B47-87DD-F6357113DF0A}" type="pres">
      <dgm:prSet presAssocID="{BCA48874-99F5-4C64-B54D-6C6FD153D647}" presName="circle" presStyleCnt="0"/>
      <dgm:spPr/>
    </dgm:pt>
    <dgm:pt modelId="{6BD9CFA5-D647-49F0-B5D8-69AF590B4E71}" type="pres">
      <dgm:prSet presAssocID="{BCA48874-99F5-4C64-B54D-6C6FD153D647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535464F-A187-4408-A3A9-544D3F1701BC}" type="pres">
      <dgm:prSet presAssocID="{BCA48874-99F5-4C64-B54D-6C6FD153D647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01619AE-E238-4A12-A01D-8FF475863DD0}" type="pres">
      <dgm:prSet presAssocID="{BCA48874-99F5-4C64-B54D-6C6FD153D647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2B56A77-4C1F-4DFA-8293-C361576281C0}" type="pres">
      <dgm:prSet presAssocID="{BCA48874-99F5-4C64-B54D-6C6FD153D647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AD64A0E-C300-447D-8BA2-A4E9E9D48800}" type="pres">
      <dgm:prSet presAssocID="{BCA48874-99F5-4C64-B54D-6C6FD153D647}" presName="quadrantPlaceholder" presStyleCnt="0"/>
      <dgm:spPr/>
    </dgm:pt>
    <dgm:pt modelId="{2A3EDA24-203C-4750-BA94-7F0B781AAD2B}" type="pres">
      <dgm:prSet presAssocID="{BCA48874-99F5-4C64-B54D-6C6FD153D647}" presName="center1" presStyleLbl="fgShp" presStyleIdx="0" presStyleCnt="2"/>
      <dgm:spPr/>
    </dgm:pt>
    <dgm:pt modelId="{988D293E-CB7D-4F96-AF2F-E9B3837D615C}" type="pres">
      <dgm:prSet presAssocID="{BCA48874-99F5-4C64-B54D-6C6FD153D647}" presName="center2" presStyleLbl="fgShp" presStyleIdx="1" presStyleCnt="2"/>
      <dgm:spPr/>
    </dgm:pt>
  </dgm:ptLst>
  <dgm:cxnLst>
    <dgm:cxn modelId="{27CA3A15-B004-4256-85B6-6A48E006939D}" type="presOf" srcId="{D510DA2E-AC8F-4900-88BB-4EF9282BA01C}" destId="{05E6B1EA-671A-4B49-AAC2-A80E32DD7D12}" srcOrd="1" destOrd="0" presId="urn:microsoft.com/office/officeart/2005/8/layout/cycle4#1"/>
    <dgm:cxn modelId="{902368B1-FBB7-4453-8CDE-10D369AEACD0}" type="presOf" srcId="{E5258518-8B1E-42C4-9456-5A17818099DB}" destId="{19EABE21-0683-4CBF-B2B4-9D2FDBA469FC}" srcOrd="0" destOrd="4" presId="urn:microsoft.com/office/officeart/2005/8/layout/cycle4#1"/>
    <dgm:cxn modelId="{3286AC87-D84F-4EDF-ADD2-2EAF8CDA2DC1}" type="presOf" srcId="{A08E7E3B-8A67-4514-991A-DE2CF2907D39}" destId="{19EABE21-0683-4CBF-B2B4-9D2FDBA469FC}" srcOrd="0" destOrd="3" presId="urn:microsoft.com/office/officeart/2005/8/layout/cycle4#1"/>
    <dgm:cxn modelId="{4BF8B6F1-D351-4ED0-802A-F45D23DA1F27}" srcId="{BCA48874-99F5-4C64-B54D-6C6FD153D647}" destId="{2F44C2A5-31A4-46CA-832D-4737C318D2E5}" srcOrd="3" destOrd="0" parTransId="{06AE14EF-A547-4146-96A1-29E23D071250}" sibTransId="{A1C5CED9-6130-449A-8D1C-8CD7C55A6124}"/>
    <dgm:cxn modelId="{67BCE43D-821A-407B-833E-71288DD259FA}" type="presOf" srcId="{470681D1-65CF-4AB8-9B74-D8B5163A30AA}" destId="{5FDDDC2B-88A9-4270-91B7-D3A02FFCE199}" srcOrd="0" destOrd="1" presId="urn:microsoft.com/office/officeart/2005/8/layout/cycle4#1"/>
    <dgm:cxn modelId="{0BE8D134-FA8B-4639-BF2E-BC22EE9D9005}" type="presOf" srcId="{C7C705F5-075B-48AE-BA7F-0C018A543663}" destId="{6BD9CFA5-D647-49F0-B5D8-69AF590B4E71}" srcOrd="0" destOrd="0" presId="urn:microsoft.com/office/officeart/2005/8/layout/cycle4#1"/>
    <dgm:cxn modelId="{1E26AE08-C3DE-43C7-9219-FA3F9DD6F4B0}" srcId="{C7C705F5-075B-48AE-BA7F-0C018A543663}" destId="{48A29A2E-5996-4AB4-AAB0-BEDAB06606B8}" srcOrd="2" destOrd="0" parTransId="{10C0B95E-FDC4-42F3-B76E-EE8FB78A8B40}" sibTransId="{C567483E-0C25-45C5-928B-6FB0FBB4381F}"/>
    <dgm:cxn modelId="{D77ED592-9CA5-48EE-8EA7-6ECCEEDB5BF2}" type="presOf" srcId="{37519EDC-49B8-4F75-A878-779BD2FAE465}" destId="{5F6261A7-CA29-42A8-B81F-941C632C41A3}" srcOrd="0" destOrd="0" presId="urn:microsoft.com/office/officeart/2005/8/layout/cycle4#1"/>
    <dgm:cxn modelId="{449ED606-5C10-4A95-989A-608A68BC718D}" srcId="{2F44C2A5-31A4-46CA-832D-4737C318D2E5}" destId="{6B012988-0662-41F6-954D-D7F4D2A046EE}" srcOrd="1" destOrd="0" parTransId="{6F718590-D40A-4133-B714-55C95E67A781}" sibTransId="{F4D889C4-03C8-497F-B042-382880271F5B}"/>
    <dgm:cxn modelId="{0586C164-2795-44FB-9E01-B089A6060A74}" type="presOf" srcId="{37519EDC-49B8-4F75-A878-779BD2FAE465}" destId="{AA0DD8BC-9F86-435F-AB1C-568D7D36D8C4}" srcOrd="1" destOrd="0" presId="urn:microsoft.com/office/officeart/2005/8/layout/cycle4#1"/>
    <dgm:cxn modelId="{3F770797-0C87-47CC-B65E-4E1EFED4220E}" type="presOf" srcId="{6B012988-0662-41F6-954D-D7F4D2A046EE}" destId="{DD485417-4F30-41A4-84EC-652961F4810E}" srcOrd="1" destOrd="1" presId="urn:microsoft.com/office/officeart/2005/8/layout/cycle4#1"/>
    <dgm:cxn modelId="{D251701D-C34E-4AA7-B865-A4D7E9F9E43C}" srcId="{89BD7045-639F-447E-B8C2-3F10161E267B}" destId="{A08E7E3B-8A67-4514-991A-DE2CF2907D39}" srcOrd="3" destOrd="0" parTransId="{121062EE-F435-4CDB-A6C7-C36798F3E27D}" sibTransId="{F41BE424-735F-467F-98C6-EB4F5D203D8D}"/>
    <dgm:cxn modelId="{0D25A613-E8DE-4E42-BE32-CDEF767C85A6}" srcId="{BCA48874-99F5-4C64-B54D-6C6FD153D647}" destId="{C7C705F5-075B-48AE-BA7F-0C018A543663}" srcOrd="0" destOrd="0" parTransId="{B50202BE-A86E-4F67-A55D-5F0650EB5D01}" sibTransId="{4EE0C7C1-2ECB-4160-9FB6-DD55DB23E746}"/>
    <dgm:cxn modelId="{E3B1B610-298E-4D98-A6A1-D6780981B487}" srcId="{89BD7045-639F-447E-B8C2-3F10161E267B}" destId="{E5258518-8B1E-42C4-9456-5A17818099DB}" srcOrd="4" destOrd="0" parTransId="{346E0C94-5D42-4009-816C-C4E3B37B4FAD}" sibTransId="{8D298B6D-5EE3-4E30-887F-C15BAC8FF651}"/>
    <dgm:cxn modelId="{A490630C-8777-4EB2-A646-D375D2609F15}" type="presOf" srcId="{48A29A2E-5996-4AB4-AAB0-BEDAB06606B8}" destId="{5FDDDC2B-88A9-4270-91B7-D3A02FFCE199}" srcOrd="0" destOrd="2" presId="urn:microsoft.com/office/officeart/2005/8/layout/cycle4#1"/>
    <dgm:cxn modelId="{E710F56E-5F52-41EA-9FD1-6DB152DB5D57}" srcId="{2F44C2A5-31A4-46CA-832D-4737C318D2E5}" destId="{4E5AC352-F648-4836-AE15-6FF09CF5AC2E}" srcOrd="0" destOrd="0" parTransId="{95E96538-E673-457F-A009-32E81124DEE7}" sibTransId="{2C7EE896-429E-49F3-AB26-9E7EE65A28FD}"/>
    <dgm:cxn modelId="{8620647C-C6CD-46FB-87F6-062DCB684DF2}" type="presOf" srcId="{C39C0CC9-57F7-49DC-9EBF-B84AC7FD413C}" destId="{05E6B1EA-671A-4B49-AAC2-A80E32DD7D12}" srcOrd="1" destOrd="1" presId="urn:microsoft.com/office/officeart/2005/8/layout/cycle4#1"/>
    <dgm:cxn modelId="{AE476D43-AE79-40D7-AC8F-3E103911F7F8}" srcId="{7C6E13BA-F0C3-426A-9378-AF58FF6022A1}" destId="{B92C6A25-4EA2-457C-B0B2-227D5D2B39EE}" srcOrd="1" destOrd="0" parTransId="{6D2DE6F7-EEFA-4E16-9F6D-D464E920C0E8}" sibTransId="{03522918-9252-4AB9-8464-6984137D3DDB}"/>
    <dgm:cxn modelId="{5E85DF41-54E5-44BA-AE9E-D1A8C0818750}" srcId="{BCA48874-99F5-4C64-B54D-6C6FD153D647}" destId="{7C6E13BA-F0C3-426A-9378-AF58FF6022A1}" srcOrd="2" destOrd="0" parTransId="{6F22A29E-BD85-4FD5-BEF8-9529F7FFF9F0}" sibTransId="{391D017C-4234-48BA-A331-A8265276D066}"/>
    <dgm:cxn modelId="{22F16974-5DB4-4697-A999-CF349E1B6941}" type="presOf" srcId="{48A29A2E-5996-4AB4-AAB0-BEDAB06606B8}" destId="{D81E4697-6D01-4A6F-960D-0C2C6DD6C1DC}" srcOrd="1" destOrd="2" presId="urn:microsoft.com/office/officeart/2005/8/layout/cycle4#1"/>
    <dgm:cxn modelId="{5C3B6601-7519-4A75-AD3E-20FA21C772B4}" srcId="{C7C705F5-075B-48AE-BA7F-0C018A543663}" destId="{BAF609A7-F81C-49BD-819F-D27114ED5080}" srcOrd="0" destOrd="0" parTransId="{33113CC0-2B5C-4E2F-9BE1-205ED7D4B6D5}" sibTransId="{BB3B6AB8-ECBC-4995-B6F5-A63E49666077}"/>
    <dgm:cxn modelId="{76A744A7-17C0-4455-98BA-FCF0C0C46355}" type="presOf" srcId="{E5B55ABA-04F4-4638-AC19-FD6F4D8547C2}" destId="{DD485417-4F30-41A4-84EC-652961F4810E}" srcOrd="1" destOrd="2" presId="urn:microsoft.com/office/officeart/2005/8/layout/cycle4#1"/>
    <dgm:cxn modelId="{78735672-8C0B-4B14-8759-512428F2B1DF}" type="presOf" srcId="{E5258518-8B1E-42C4-9456-5A17818099DB}" destId="{05E6B1EA-671A-4B49-AAC2-A80E32DD7D12}" srcOrd="1" destOrd="4" presId="urn:microsoft.com/office/officeart/2005/8/layout/cycle4#1"/>
    <dgm:cxn modelId="{A22FC7FA-3E50-4862-AA14-E353F7182EBD}" type="presOf" srcId="{4E5AC352-F648-4836-AE15-6FF09CF5AC2E}" destId="{61193BA0-44A7-4ED8-BB42-913F5A7423A7}" srcOrd="0" destOrd="0" presId="urn:microsoft.com/office/officeart/2005/8/layout/cycle4#1"/>
    <dgm:cxn modelId="{B9FA51F4-2DB5-4032-BC90-0503B7397A0E}" type="presOf" srcId="{A08E7E3B-8A67-4514-991A-DE2CF2907D39}" destId="{05E6B1EA-671A-4B49-AAC2-A80E32DD7D12}" srcOrd="1" destOrd="3" presId="urn:microsoft.com/office/officeart/2005/8/layout/cycle4#1"/>
    <dgm:cxn modelId="{249849B6-EF2B-45B3-95AD-1D3316F755F4}" type="presOf" srcId="{B92C6A25-4EA2-457C-B0B2-227D5D2B39EE}" destId="{5F6261A7-CA29-42A8-B81F-941C632C41A3}" srcOrd="0" destOrd="1" presId="urn:microsoft.com/office/officeart/2005/8/layout/cycle4#1"/>
    <dgm:cxn modelId="{676277BE-91FE-4AB4-9669-F2665622AD1A}" srcId="{C7C705F5-075B-48AE-BA7F-0C018A543663}" destId="{3853FF81-156E-4E80-B107-2D9D349AF24B}" srcOrd="3" destOrd="0" parTransId="{4F60A1DA-828B-46DC-9549-A6A5A28FBF55}" sibTransId="{F2A745FD-E4B1-4FC2-9679-AEF88882FE30}"/>
    <dgm:cxn modelId="{527FEBBA-8743-4C82-AA67-67DD51D4403B}" type="presOf" srcId="{BAF609A7-F81C-49BD-819F-D27114ED5080}" destId="{5FDDDC2B-88A9-4270-91B7-D3A02FFCE199}" srcOrd="0" destOrd="0" presId="urn:microsoft.com/office/officeart/2005/8/layout/cycle4#1"/>
    <dgm:cxn modelId="{DA83E722-E0F4-4C2C-89DC-3FF3BBCF5F9B}" type="presOf" srcId="{4E5AC352-F648-4836-AE15-6FF09CF5AC2E}" destId="{DD485417-4F30-41A4-84EC-652961F4810E}" srcOrd="1" destOrd="0" presId="urn:microsoft.com/office/officeart/2005/8/layout/cycle4#1"/>
    <dgm:cxn modelId="{045C1530-DA2D-4FAD-BC6B-266E4FFB7551}" srcId="{2F44C2A5-31A4-46CA-832D-4737C318D2E5}" destId="{E5B55ABA-04F4-4638-AC19-FD6F4D8547C2}" srcOrd="2" destOrd="0" parTransId="{D6B98CE1-7EEA-4394-9D29-72BB6B57DCDA}" sibTransId="{BEF111B6-B3B6-4331-B060-C7EEBA9A43C0}"/>
    <dgm:cxn modelId="{EF4A1A06-64F4-4982-B785-44AB16E56283}" type="presOf" srcId="{7C6E13BA-F0C3-426A-9378-AF58FF6022A1}" destId="{501619AE-E238-4A12-A01D-8FF475863DD0}" srcOrd="0" destOrd="0" presId="urn:microsoft.com/office/officeart/2005/8/layout/cycle4#1"/>
    <dgm:cxn modelId="{59EB6B72-CECC-42DE-A782-2B564964DBBB}" type="presOf" srcId="{6B012988-0662-41F6-954D-D7F4D2A046EE}" destId="{61193BA0-44A7-4ED8-BB42-913F5A7423A7}" srcOrd="0" destOrd="1" presId="urn:microsoft.com/office/officeart/2005/8/layout/cycle4#1"/>
    <dgm:cxn modelId="{E2EA61EF-A38D-469D-A2E2-A4E23003DD57}" type="presOf" srcId="{470681D1-65CF-4AB8-9B74-D8B5163A30AA}" destId="{D81E4697-6D01-4A6F-960D-0C2C6DD6C1DC}" srcOrd="1" destOrd="1" presId="urn:microsoft.com/office/officeart/2005/8/layout/cycle4#1"/>
    <dgm:cxn modelId="{A3E7B011-724C-4EF0-858D-D37AB3AED891}" type="presOf" srcId="{B92C6A25-4EA2-457C-B0B2-227D5D2B39EE}" destId="{AA0DD8BC-9F86-435F-AB1C-568D7D36D8C4}" srcOrd="1" destOrd="1" presId="urn:microsoft.com/office/officeart/2005/8/layout/cycle4#1"/>
    <dgm:cxn modelId="{641B6336-21A3-4B8D-A1D9-954A1FF84E38}" type="presOf" srcId="{2F44C2A5-31A4-46CA-832D-4737C318D2E5}" destId="{D2B56A77-4C1F-4DFA-8293-C361576281C0}" srcOrd="0" destOrd="0" presId="urn:microsoft.com/office/officeart/2005/8/layout/cycle4#1"/>
    <dgm:cxn modelId="{52D75009-DE72-43C4-AE71-03986C633507}" type="presOf" srcId="{C39C0CC9-57F7-49DC-9EBF-B84AC7FD413C}" destId="{19EABE21-0683-4CBF-B2B4-9D2FDBA469FC}" srcOrd="0" destOrd="1" presId="urn:microsoft.com/office/officeart/2005/8/layout/cycle4#1"/>
    <dgm:cxn modelId="{87DA680B-3CD8-4077-8E7A-2D1BB976A85E}" type="presOf" srcId="{3B94A823-33A0-4621-9953-DEC787762414}" destId="{19EABE21-0683-4CBF-B2B4-9D2FDBA469FC}" srcOrd="0" destOrd="2" presId="urn:microsoft.com/office/officeart/2005/8/layout/cycle4#1"/>
    <dgm:cxn modelId="{9E15A998-3A4D-4F08-B52B-70E207BCA4C0}" type="presOf" srcId="{89BD7045-639F-447E-B8C2-3F10161E267B}" destId="{3535464F-A187-4408-A3A9-544D3F1701BC}" srcOrd="0" destOrd="0" presId="urn:microsoft.com/office/officeart/2005/8/layout/cycle4#1"/>
    <dgm:cxn modelId="{21AC1A67-6FFA-4260-8804-B4F2A5FAE937}" srcId="{89BD7045-639F-447E-B8C2-3F10161E267B}" destId="{D510DA2E-AC8F-4900-88BB-4EF9282BA01C}" srcOrd="0" destOrd="0" parTransId="{11B0B1C0-495E-4AF2-88E3-E16A9C86C474}" sibTransId="{1A5073DF-0E22-4B51-8AE6-6B58403124C1}"/>
    <dgm:cxn modelId="{B870D539-FF0A-476C-ADAB-1AB13B9EC93C}" type="presOf" srcId="{BCA48874-99F5-4C64-B54D-6C6FD153D647}" destId="{A5A9C17B-39D9-41BD-B240-145827444091}" srcOrd="0" destOrd="0" presId="urn:microsoft.com/office/officeart/2005/8/layout/cycle4#1"/>
    <dgm:cxn modelId="{22F4662B-F3D6-45BB-9925-BEB979F96CA1}" type="presOf" srcId="{D510DA2E-AC8F-4900-88BB-4EF9282BA01C}" destId="{19EABE21-0683-4CBF-B2B4-9D2FDBA469FC}" srcOrd="0" destOrd="0" presId="urn:microsoft.com/office/officeart/2005/8/layout/cycle4#1"/>
    <dgm:cxn modelId="{B284ACC8-8487-485A-92DE-8090A4FDE165}" type="presOf" srcId="{E5B55ABA-04F4-4638-AC19-FD6F4D8547C2}" destId="{61193BA0-44A7-4ED8-BB42-913F5A7423A7}" srcOrd="0" destOrd="2" presId="urn:microsoft.com/office/officeart/2005/8/layout/cycle4#1"/>
    <dgm:cxn modelId="{65362030-055A-4193-A03F-62A6483A052F}" type="presOf" srcId="{3853FF81-156E-4E80-B107-2D9D349AF24B}" destId="{5FDDDC2B-88A9-4270-91B7-D3A02FFCE199}" srcOrd="0" destOrd="3" presId="urn:microsoft.com/office/officeart/2005/8/layout/cycle4#1"/>
    <dgm:cxn modelId="{D8BCFD46-FED7-4C8F-9BCA-3172574349FC}" srcId="{89BD7045-639F-447E-B8C2-3F10161E267B}" destId="{3B94A823-33A0-4621-9953-DEC787762414}" srcOrd="2" destOrd="0" parTransId="{81133D00-E689-41CE-8B5B-4B29FD8AD62E}" sibTransId="{88C6AA5F-BF2E-4BA3-B8A1-272734AE81A0}"/>
    <dgm:cxn modelId="{9E3B84B5-DF17-4FA3-A294-79D1A6E74732}" type="presOf" srcId="{3853FF81-156E-4E80-B107-2D9D349AF24B}" destId="{D81E4697-6D01-4A6F-960D-0C2C6DD6C1DC}" srcOrd="1" destOrd="3" presId="urn:microsoft.com/office/officeart/2005/8/layout/cycle4#1"/>
    <dgm:cxn modelId="{FB2CF722-D92E-48B7-8533-35C6ED9862B6}" srcId="{C7C705F5-075B-48AE-BA7F-0C018A543663}" destId="{470681D1-65CF-4AB8-9B74-D8B5163A30AA}" srcOrd="1" destOrd="0" parTransId="{05E70E79-7190-4A85-BA91-AD8B4143380D}" sibTransId="{FFDACAF4-1ED1-47A8-B935-7830D519BE11}"/>
    <dgm:cxn modelId="{FAACA4D6-16A8-4E05-9578-AB6E2D29EC2C}" type="presOf" srcId="{BAF609A7-F81C-49BD-819F-D27114ED5080}" destId="{D81E4697-6D01-4A6F-960D-0C2C6DD6C1DC}" srcOrd="1" destOrd="0" presId="urn:microsoft.com/office/officeart/2005/8/layout/cycle4#1"/>
    <dgm:cxn modelId="{4D8C565A-5205-49F7-B11D-05F31BC48BC7}" srcId="{7C6E13BA-F0C3-426A-9378-AF58FF6022A1}" destId="{37519EDC-49B8-4F75-A878-779BD2FAE465}" srcOrd="0" destOrd="0" parTransId="{4255D16D-9618-46AC-96DC-05E54C7A48DE}" sibTransId="{DBBE112D-B5D9-4C2E-A3C5-75AB042CBF7E}"/>
    <dgm:cxn modelId="{121CF41B-F4C8-4995-A8B9-11D51F1A2767}" srcId="{BCA48874-99F5-4C64-B54D-6C6FD153D647}" destId="{89BD7045-639F-447E-B8C2-3F10161E267B}" srcOrd="1" destOrd="0" parTransId="{50D9C147-88CF-482F-99A5-D291FD255242}" sibTransId="{99E88DF7-147B-4A43-B628-891ACB38596B}"/>
    <dgm:cxn modelId="{2AE782FA-6C96-4823-AEAA-8CC56A1E6FFC}" type="presOf" srcId="{3B94A823-33A0-4621-9953-DEC787762414}" destId="{05E6B1EA-671A-4B49-AAC2-A80E32DD7D12}" srcOrd="1" destOrd="2" presId="urn:microsoft.com/office/officeart/2005/8/layout/cycle4#1"/>
    <dgm:cxn modelId="{CCC8639E-355D-4EB2-98ED-93A90C411C02}" srcId="{89BD7045-639F-447E-B8C2-3F10161E267B}" destId="{C39C0CC9-57F7-49DC-9EBF-B84AC7FD413C}" srcOrd="1" destOrd="0" parTransId="{8F5200A8-6C2D-4EA8-B386-309E50DDB44C}" sibTransId="{DD1B9620-C753-4AB5-A708-168F3683BF31}"/>
    <dgm:cxn modelId="{F97A8608-ACF3-4C00-AB59-FD50C76FAD5F}" type="presParOf" srcId="{A5A9C17B-39D9-41BD-B240-145827444091}" destId="{CF0210CC-4B1F-4797-8108-D95634B1BA1F}" srcOrd="0" destOrd="0" presId="urn:microsoft.com/office/officeart/2005/8/layout/cycle4#1"/>
    <dgm:cxn modelId="{339A682D-29BD-44C2-AD37-F1799B47C140}" type="presParOf" srcId="{CF0210CC-4B1F-4797-8108-D95634B1BA1F}" destId="{04F0690B-9247-4A3F-9BF3-BE3407B0414D}" srcOrd="0" destOrd="0" presId="urn:microsoft.com/office/officeart/2005/8/layout/cycle4#1"/>
    <dgm:cxn modelId="{D9326A4D-2413-40CF-A771-46196E9924CC}" type="presParOf" srcId="{04F0690B-9247-4A3F-9BF3-BE3407B0414D}" destId="{5FDDDC2B-88A9-4270-91B7-D3A02FFCE199}" srcOrd="0" destOrd="0" presId="urn:microsoft.com/office/officeart/2005/8/layout/cycle4#1"/>
    <dgm:cxn modelId="{C7F056A3-9013-4948-B46D-AE37940D2963}" type="presParOf" srcId="{04F0690B-9247-4A3F-9BF3-BE3407B0414D}" destId="{D81E4697-6D01-4A6F-960D-0C2C6DD6C1DC}" srcOrd="1" destOrd="0" presId="urn:microsoft.com/office/officeart/2005/8/layout/cycle4#1"/>
    <dgm:cxn modelId="{2F336C4A-9D3B-4BA8-85B3-1009EC0FD1E3}" type="presParOf" srcId="{CF0210CC-4B1F-4797-8108-D95634B1BA1F}" destId="{BC6F84E7-1D70-44D0-BE68-34B1E2B009DD}" srcOrd="1" destOrd="0" presId="urn:microsoft.com/office/officeart/2005/8/layout/cycle4#1"/>
    <dgm:cxn modelId="{9DB62114-098F-40C4-AD2E-588F75464FF8}" type="presParOf" srcId="{BC6F84E7-1D70-44D0-BE68-34B1E2B009DD}" destId="{19EABE21-0683-4CBF-B2B4-9D2FDBA469FC}" srcOrd="0" destOrd="0" presId="urn:microsoft.com/office/officeart/2005/8/layout/cycle4#1"/>
    <dgm:cxn modelId="{34F5E49B-6476-49A7-AF19-FDD7D69ED0CC}" type="presParOf" srcId="{BC6F84E7-1D70-44D0-BE68-34B1E2B009DD}" destId="{05E6B1EA-671A-4B49-AAC2-A80E32DD7D12}" srcOrd="1" destOrd="0" presId="urn:microsoft.com/office/officeart/2005/8/layout/cycle4#1"/>
    <dgm:cxn modelId="{3AFDF8CD-C99B-4765-B540-22C6D69E8E43}" type="presParOf" srcId="{CF0210CC-4B1F-4797-8108-D95634B1BA1F}" destId="{83FC0A42-86DB-4B9F-99D1-74BFE8E2B196}" srcOrd="2" destOrd="0" presId="urn:microsoft.com/office/officeart/2005/8/layout/cycle4#1"/>
    <dgm:cxn modelId="{CC314353-BDD7-427E-8619-753855311556}" type="presParOf" srcId="{83FC0A42-86DB-4B9F-99D1-74BFE8E2B196}" destId="{5F6261A7-CA29-42A8-B81F-941C632C41A3}" srcOrd="0" destOrd="0" presId="urn:microsoft.com/office/officeart/2005/8/layout/cycle4#1"/>
    <dgm:cxn modelId="{3B58BE80-061B-4E76-9333-CE254BF6E41E}" type="presParOf" srcId="{83FC0A42-86DB-4B9F-99D1-74BFE8E2B196}" destId="{AA0DD8BC-9F86-435F-AB1C-568D7D36D8C4}" srcOrd="1" destOrd="0" presId="urn:microsoft.com/office/officeart/2005/8/layout/cycle4#1"/>
    <dgm:cxn modelId="{539899DC-BC5D-427B-ADB8-BCAE677E0F60}" type="presParOf" srcId="{CF0210CC-4B1F-4797-8108-D95634B1BA1F}" destId="{0895061A-5BF2-4917-A221-74B5F47CF0E8}" srcOrd="3" destOrd="0" presId="urn:microsoft.com/office/officeart/2005/8/layout/cycle4#1"/>
    <dgm:cxn modelId="{E96F6956-3E0F-4841-BA88-FD5DE08C3B85}" type="presParOf" srcId="{0895061A-5BF2-4917-A221-74B5F47CF0E8}" destId="{61193BA0-44A7-4ED8-BB42-913F5A7423A7}" srcOrd="0" destOrd="0" presId="urn:microsoft.com/office/officeart/2005/8/layout/cycle4#1"/>
    <dgm:cxn modelId="{B1499FD2-8D50-4A4B-A02E-211083D2D5BE}" type="presParOf" srcId="{0895061A-5BF2-4917-A221-74B5F47CF0E8}" destId="{DD485417-4F30-41A4-84EC-652961F4810E}" srcOrd="1" destOrd="0" presId="urn:microsoft.com/office/officeart/2005/8/layout/cycle4#1"/>
    <dgm:cxn modelId="{1099F0E2-DF8F-4EB1-AC59-2A4BED0D0936}" type="presParOf" srcId="{CF0210CC-4B1F-4797-8108-D95634B1BA1F}" destId="{F2EC1E3C-E3E6-4DB0-AE4C-DA79033F2E37}" srcOrd="4" destOrd="0" presId="urn:microsoft.com/office/officeart/2005/8/layout/cycle4#1"/>
    <dgm:cxn modelId="{0E6176C8-ABFD-4F06-BC9B-D1DDA288CA02}" type="presParOf" srcId="{A5A9C17B-39D9-41BD-B240-145827444091}" destId="{6F4EBA18-C8D5-4B47-87DD-F6357113DF0A}" srcOrd="1" destOrd="0" presId="urn:microsoft.com/office/officeart/2005/8/layout/cycle4#1"/>
    <dgm:cxn modelId="{0C56D9B5-55DA-4A13-9C73-2FB784A9879B}" type="presParOf" srcId="{6F4EBA18-C8D5-4B47-87DD-F6357113DF0A}" destId="{6BD9CFA5-D647-49F0-B5D8-69AF590B4E71}" srcOrd="0" destOrd="0" presId="urn:microsoft.com/office/officeart/2005/8/layout/cycle4#1"/>
    <dgm:cxn modelId="{A7312A4B-0B2D-455A-8D8C-F634A587DE4E}" type="presParOf" srcId="{6F4EBA18-C8D5-4B47-87DD-F6357113DF0A}" destId="{3535464F-A187-4408-A3A9-544D3F1701BC}" srcOrd="1" destOrd="0" presId="urn:microsoft.com/office/officeart/2005/8/layout/cycle4#1"/>
    <dgm:cxn modelId="{C56150E4-3A60-4C39-A82C-2289582955DD}" type="presParOf" srcId="{6F4EBA18-C8D5-4B47-87DD-F6357113DF0A}" destId="{501619AE-E238-4A12-A01D-8FF475863DD0}" srcOrd="2" destOrd="0" presId="urn:microsoft.com/office/officeart/2005/8/layout/cycle4#1"/>
    <dgm:cxn modelId="{E6C4E988-C2F4-4887-9CF7-715754DE100F}" type="presParOf" srcId="{6F4EBA18-C8D5-4B47-87DD-F6357113DF0A}" destId="{D2B56A77-4C1F-4DFA-8293-C361576281C0}" srcOrd="3" destOrd="0" presId="urn:microsoft.com/office/officeart/2005/8/layout/cycle4#1"/>
    <dgm:cxn modelId="{08502D31-41B7-417E-A69A-45D250B41162}" type="presParOf" srcId="{6F4EBA18-C8D5-4B47-87DD-F6357113DF0A}" destId="{CAD64A0E-C300-447D-8BA2-A4E9E9D48800}" srcOrd="4" destOrd="0" presId="urn:microsoft.com/office/officeart/2005/8/layout/cycle4#1"/>
    <dgm:cxn modelId="{6D4AEADE-41D3-445C-8BDB-593340B3ED9C}" type="presParOf" srcId="{A5A9C17B-39D9-41BD-B240-145827444091}" destId="{2A3EDA24-203C-4750-BA94-7F0B781AAD2B}" srcOrd="2" destOrd="0" presId="urn:microsoft.com/office/officeart/2005/8/layout/cycle4#1"/>
    <dgm:cxn modelId="{87FE9669-403E-4473-B956-5F1B1C3A5EA5}" type="presParOf" srcId="{A5A9C17B-39D9-41BD-B240-145827444091}" destId="{988D293E-CB7D-4F96-AF2F-E9B3837D615C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A48874-99F5-4C64-B54D-6C6FD153D647}" type="doc">
      <dgm:prSet loTypeId="urn:microsoft.com/office/officeart/2005/8/layout/cycle4#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7C705F5-075B-48AE-BA7F-0C018A543663}">
      <dgm:prSet phldrT="[Testo]" custT="1"/>
      <dgm:spPr/>
      <dgm:t>
        <a:bodyPr/>
        <a:lstStyle/>
        <a:p>
          <a:r>
            <a:rPr lang="es-ES_tradnl" sz="2400" b="1" dirty="0" smtClean="0">
              <a:solidFill>
                <a:schemeClr val="bg1"/>
              </a:solidFill>
            </a:rPr>
            <a:t>modo</a:t>
          </a:r>
          <a:endParaRPr lang="it-IT" sz="2400" dirty="0">
            <a:solidFill>
              <a:schemeClr val="bg1"/>
            </a:solidFill>
          </a:endParaRPr>
        </a:p>
      </dgm:t>
    </dgm:pt>
    <dgm:pt modelId="{B50202BE-A86E-4F67-A55D-5F0650EB5D01}" type="parTrans" cxnId="{0D25A613-E8DE-4E42-BE32-CDEF767C85A6}">
      <dgm:prSet/>
      <dgm:spPr/>
      <dgm:t>
        <a:bodyPr/>
        <a:lstStyle/>
        <a:p>
          <a:endParaRPr lang="it-IT" sz="2000"/>
        </a:p>
      </dgm:t>
    </dgm:pt>
    <dgm:pt modelId="{4EE0C7C1-2ECB-4160-9FB6-DD55DB23E746}" type="sibTrans" cxnId="{0D25A613-E8DE-4E42-BE32-CDEF767C85A6}">
      <dgm:prSet/>
      <dgm:spPr/>
      <dgm:t>
        <a:bodyPr/>
        <a:lstStyle/>
        <a:p>
          <a:endParaRPr lang="it-IT" sz="2000"/>
        </a:p>
      </dgm:t>
    </dgm:pt>
    <dgm:pt modelId="{BAF609A7-F81C-49BD-819F-D27114ED5080}">
      <dgm:prSet phldrT="[Testo]" custT="1"/>
      <dgm:spPr/>
      <dgm:t>
        <a:bodyPr/>
        <a:lstStyle/>
        <a:p>
          <a:r>
            <a:rPr lang="es-ES_tradnl" sz="2000" dirty="0" smtClean="0"/>
            <a:t>di commissione</a:t>
          </a:r>
          <a:endParaRPr lang="it-IT" sz="2000" dirty="0"/>
        </a:p>
      </dgm:t>
    </dgm:pt>
    <dgm:pt modelId="{33113CC0-2B5C-4E2F-9BE1-205ED7D4B6D5}" type="parTrans" cxnId="{5C3B6601-7519-4A75-AD3E-20FA21C772B4}">
      <dgm:prSet/>
      <dgm:spPr/>
      <dgm:t>
        <a:bodyPr/>
        <a:lstStyle/>
        <a:p>
          <a:endParaRPr lang="it-IT" sz="2000"/>
        </a:p>
      </dgm:t>
    </dgm:pt>
    <dgm:pt modelId="{BB3B6AB8-ECBC-4995-B6F5-A63E49666077}" type="sibTrans" cxnId="{5C3B6601-7519-4A75-AD3E-20FA21C772B4}">
      <dgm:prSet/>
      <dgm:spPr/>
      <dgm:t>
        <a:bodyPr/>
        <a:lstStyle/>
        <a:p>
          <a:endParaRPr lang="it-IT" sz="2000"/>
        </a:p>
      </dgm:t>
    </dgm:pt>
    <dgm:pt modelId="{89BD7045-639F-447E-B8C2-3F10161E267B}">
      <dgm:prSet phldrT="[Testo]" custT="1"/>
      <dgm:spPr/>
      <dgm:t>
        <a:bodyPr/>
        <a:lstStyle/>
        <a:p>
          <a:r>
            <a:rPr lang="es-ES_tradnl" sz="2400" b="1" dirty="0" smtClean="0">
              <a:solidFill>
                <a:schemeClr val="bg1"/>
              </a:solidFill>
            </a:rPr>
            <a:t>attenzione</a:t>
          </a:r>
          <a:endParaRPr lang="it-IT" sz="2400" dirty="0">
            <a:solidFill>
              <a:schemeClr val="bg1"/>
            </a:solidFill>
          </a:endParaRPr>
        </a:p>
      </dgm:t>
    </dgm:pt>
    <dgm:pt modelId="{50D9C147-88CF-482F-99A5-D291FD255242}" type="parTrans" cxnId="{121CF41B-F4C8-4995-A8B9-11D51F1A2767}">
      <dgm:prSet/>
      <dgm:spPr/>
      <dgm:t>
        <a:bodyPr/>
        <a:lstStyle/>
        <a:p>
          <a:endParaRPr lang="it-IT" sz="2000"/>
        </a:p>
      </dgm:t>
    </dgm:pt>
    <dgm:pt modelId="{99E88DF7-147B-4A43-B628-891ACB38596B}" type="sibTrans" cxnId="{121CF41B-F4C8-4995-A8B9-11D51F1A2767}">
      <dgm:prSet/>
      <dgm:spPr/>
      <dgm:t>
        <a:bodyPr/>
        <a:lstStyle/>
        <a:p>
          <a:endParaRPr lang="it-IT" sz="2000"/>
        </a:p>
      </dgm:t>
    </dgm:pt>
    <dgm:pt modelId="{D510DA2E-AC8F-4900-88BB-4EF9282BA01C}">
      <dgm:prSet phldrT="[Testo]" custT="1"/>
      <dgm:spPr/>
      <dgm:t>
        <a:bodyPr/>
        <a:lstStyle/>
        <a:p>
          <a:r>
            <a:rPr lang="es-ES_tradnl" sz="2000" dirty="0" smtClean="0"/>
            <a:t>deliberato</a:t>
          </a:r>
          <a:endParaRPr lang="it-IT" sz="2000" dirty="0"/>
        </a:p>
      </dgm:t>
    </dgm:pt>
    <dgm:pt modelId="{11B0B1C0-495E-4AF2-88E3-E16A9C86C474}" type="parTrans" cxnId="{21AC1A67-6FFA-4260-8804-B4F2A5FAE937}">
      <dgm:prSet/>
      <dgm:spPr/>
      <dgm:t>
        <a:bodyPr/>
        <a:lstStyle/>
        <a:p>
          <a:endParaRPr lang="it-IT" sz="2000"/>
        </a:p>
      </dgm:t>
    </dgm:pt>
    <dgm:pt modelId="{1A5073DF-0E22-4B51-8AE6-6B58403124C1}" type="sibTrans" cxnId="{21AC1A67-6FFA-4260-8804-B4F2A5FAE937}">
      <dgm:prSet/>
      <dgm:spPr/>
      <dgm:t>
        <a:bodyPr/>
        <a:lstStyle/>
        <a:p>
          <a:endParaRPr lang="it-IT" sz="2000"/>
        </a:p>
      </dgm:t>
    </dgm:pt>
    <dgm:pt modelId="{7C6E13BA-F0C3-426A-9378-AF58FF6022A1}">
      <dgm:prSet phldrT="[Testo]" custT="1"/>
      <dgm:spPr/>
      <dgm:t>
        <a:bodyPr/>
        <a:lstStyle/>
        <a:p>
          <a:r>
            <a:rPr lang="es-ES_tradnl" sz="2400" b="1" dirty="0" smtClean="0">
              <a:solidFill>
                <a:schemeClr val="bg1"/>
              </a:solidFill>
            </a:rPr>
            <a:t>causa</a:t>
          </a:r>
          <a:endParaRPr lang="it-IT" sz="2400" dirty="0">
            <a:solidFill>
              <a:schemeClr val="bg1"/>
            </a:solidFill>
          </a:endParaRPr>
        </a:p>
      </dgm:t>
    </dgm:pt>
    <dgm:pt modelId="{6F22A29E-BD85-4FD5-BEF8-9529F7FFF9F0}" type="parTrans" cxnId="{5E85DF41-54E5-44BA-AE9E-D1A8C0818750}">
      <dgm:prSet/>
      <dgm:spPr/>
      <dgm:t>
        <a:bodyPr/>
        <a:lstStyle/>
        <a:p>
          <a:endParaRPr lang="it-IT" sz="2000"/>
        </a:p>
      </dgm:t>
    </dgm:pt>
    <dgm:pt modelId="{391D017C-4234-48BA-A331-A8265276D066}" type="sibTrans" cxnId="{5E85DF41-54E5-44BA-AE9E-D1A8C0818750}">
      <dgm:prSet/>
      <dgm:spPr/>
      <dgm:t>
        <a:bodyPr/>
        <a:lstStyle/>
        <a:p>
          <a:endParaRPr lang="it-IT" sz="2000"/>
        </a:p>
      </dgm:t>
    </dgm:pt>
    <dgm:pt modelId="{37519EDC-49B8-4F75-A878-779BD2FAE465}">
      <dgm:prSet phldrT="[Testo]" custT="1"/>
      <dgm:spPr/>
      <dgm:t>
        <a:bodyPr/>
        <a:lstStyle/>
        <a:p>
          <a:r>
            <a:rPr lang="es-ES_tradnl" sz="2000" dirty="0" smtClean="0"/>
            <a:t>Ignoranza</a:t>
          </a:r>
          <a:endParaRPr lang="it-IT" sz="2000" dirty="0"/>
        </a:p>
      </dgm:t>
    </dgm:pt>
    <dgm:pt modelId="{4255D16D-9618-46AC-96DC-05E54C7A48DE}" type="parTrans" cxnId="{4D8C565A-5205-49F7-B11D-05F31BC48BC7}">
      <dgm:prSet/>
      <dgm:spPr/>
      <dgm:t>
        <a:bodyPr/>
        <a:lstStyle/>
        <a:p>
          <a:endParaRPr lang="it-IT" sz="2000"/>
        </a:p>
      </dgm:t>
    </dgm:pt>
    <dgm:pt modelId="{DBBE112D-B5D9-4C2E-A3C5-75AB042CBF7E}" type="sibTrans" cxnId="{4D8C565A-5205-49F7-B11D-05F31BC48BC7}">
      <dgm:prSet/>
      <dgm:spPr/>
      <dgm:t>
        <a:bodyPr/>
        <a:lstStyle/>
        <a:p>
          <a:endParaRPr lang="it-IT" sz="2000"/>
        </a:p>
      </dgm:t>
    </dgm:pt>
    <dgm:pt modelId="{2F44C2A5-31A4-46CA-832D-4737C318D2E5}">
      <dgm:prSet phldrT="[Testo]" custT="1"/>
      <dgm:spPr/>
      <dgm:t>
        <a:bodyPr/>
        <a:lstStyle/>
        <a:p>
          <a:r>
            <a:rPr lang="es-ES_tradnl" sz="2200" b="1" dirty="0" smtClean="0">
              <a:solidFill>
                <a:schemeClr val="bg1"/>
              </a:solidFill>
            </a:rPr>
            <a:t>speciale gravità e disordine</a:t>
          </a:r>
          <a:endParaRPr lang="it-IT" sz="2200" dirty="0">
            <a:solidFill>
              <a:schemeClr val="bg1"/>
            </a:solidFill>
          </a:endParaRPr>
        </a:p>
      </dgm:t>
    </dgm:pt>
    <dgm:pt modelId="{06AE14EF-A547-4146-96A1-29E23D071250}" type="parTrans" cxnId="{4BF8B6F1-D351-4ED0-802A-F45D23DA1F27}">
      <dgm:prSet/>
      <dgm:spPr/>
      <dgm:t>
        <a:bodyPr/>
        <a:lstStyle/>
        <a:p>
          <a:endParaRPr lang="it-IT" sz="2000"/>
        </a:p>
      </dgm:t>
    </dgm:pt>
    <dgm:pt modelId="{A1C5CED9-6130-449A-8D1C-8CD7C55A6124}" type="sibTrans" cxnId="{4BF8B6F1-D351-4ED0-802A-F45D23DA1F27}">
      <dgm:prSet/>
      <dgm:spPr/>
      <dgm:t>
        <a:bodyPr/>
        <a:lstStyle/>
        <a:p>
          <a:endParaRPr lang="it-IT" sz="2000"/>
        </a:p>
      </dgm:t>
    </dgm:pt>
    <dgm:pt modelId="{4E5AC352-F648-4836-AE15-6FF09CF5AC2E}">
      <dgm:prSet phldrT="[Testo]" custT="1"/>
      <dgm:spPr/>
      <dgm:t>
        <a:bodyPr/>
        <a:lstStyle/>
        <a:p>
          <a:r>
            <a:rPr lang="es-ES_tradnl" sz="1800" dirty="0" smtClean="0"/>
            <a:t>Capitale</a:t>
          </a:r>
          <a:endParaRPr lang="it-IT" sz="1800" dirty="0"/>
        </a:p>
      </dgm:t>
    </dgm:pt>
    <dgm:pt modelId="{95E96538-E673-457F-A009-32E81124DEE7}" type="parTrans" cxnId="{E710F56E-5F52-41EA-9FD1-6DB152DB5D57}">
      <dgm:prSet/>
      <dgm:spPr/>
      <dgm:t>
        <a:bodyPr/>
        <a:lstStyle/>
        <a:p>
          <a:endParaRPr lang="it-IT" sz="2000"/>
        </a:p>
      </dgm:t>
    </dgm:pt>
    <dgm:pt modelId="{2C7EE896-429E-49F3-AB26-9E7EE65A28FD}" type="sibTrans" cxnId="{E710F56E-5F52-41EA-9FD1-6DB152DB5D57}">
      <dgm:prSet/>
      <dgm:spPr/>
      <dgm:t>
        <a:bodyPr/>
        <a:lstStyle/>
        <a:p>
          <a:endParaRPr lang="it-IT" sz="2000"/>
        </a:p>
      </dgm:t>
    </dgm:pt>
    <dgm:pt modelId="{AAC22F35-E6CF-45A1-BDDE-796262F5E74D}">
      <dgm:prSet phldrT="[Testo]" custT="1"/>
      <dgm:spPr/>
      <dgm:t>
        <a:bodyPr/>
        <a:lstStyle/>
        <a:p>
          <a:r>
            <a:rPr lang="es-ES_tradnl" sz="2000" dirty="0" smtClean="0"/>
            <a:t>di omissione</a:t>
          </a:r>
          <a:endParaRPr lang="it-IT" sz="2000" dirty="0"/>
        </a:p>
      </dgm:t>
    </dgm:pt>
    <dgm:pt modelId="{8156B4B4-18E7-464C-B52C-F196303285F7}" type="parTrans" cxnId="{E3F434F2-7651-4CAB-81DB-E69B667E4445}">
      <dgm:prSet/>
      <dgm:spPr/>
      <dgm:t>
        <a:bodyPr/>
        <a:lstStyle/>
        <a:p>
          <a:endParaRPr lang="it-IT"/>
        </a:p>
      </dgm:t>
    </dgm:pt>
    <dgm:pt modelId="{B5A4CBD6-512A-4AFE-9604-280008C06302}" type="sibTrans" cxnId="{E3F434F2-7651-4CAB-81DB-E69B667E4445}">
      <dgm:prSet/>
      <dgm:spPr/>
      <dgm:t>
        <a:bodyPr/>
        <a:lstStyle/>
        <a:p>
          <a:endParaRPr lang="it-IT"/>
        </a:p>
      </dgm:t>
    </dgm:pt>
    <dgm:pt modelId="{D2FCA900-C5B4-4530-84BC-FEA505F0F3E7}">
      <dgm:prSet phldrT="[Testo]" custT="1"/>
      <dgm:spPr/>
      <dgm:t>
        <a:bodyPr/>
        <a:lstStyle/>
        <a:p>
          <a:endParaRPr lang="it-IT" sz="2000" dirty="0"/>
        </a:p>
      </dgm:t>
    </dgm:pt>
    <dgm:pt modelId="{0D4C4B61-EFD9-4B9E-A2C3-32C1CD7E5BD2}" type="parTrans" cxnId="{20B1EE34-E943-49D0-95C4-08A5F5DF6B6C}">
      <dgm:prSet/>
      <dgm:spPr/>
      <dgm:t>
        <a:bodyPr/>
        <a:lstStyle/>
        <a:p>
          <a:endParaRPr lang="it-IT"/>
        </a:p>
      </dgm:t>
    </dgm:pt>
    <dgm:pt modelId="{476F7AFE-E6D0-410A-A70B-F0620788196F}" type="sibTrans" cxnId="{20B1EE34-E943-49D0-95C4-08A5F5DF6B6C}">
      <dgm:prSet/>
      <dgm:spPr/>
      <dgm:t>
        <a:bodyPr/>
        <a:lstStyle/>
        <a:p>
          <a:endParaRPr lang="it-IT"/>
        </a:p>
      </dgm:t>
    </dgm:pt>
    <dgm:pt modelId="{812694FC-F7FB-4D23-B79C-323D487ACB4B}">
      <dgm:prSet phldrT="[Testo]" custT="1"/>
      <dgm:spPr/>
      <dgm:t>
        <a:bodyPr/>
        <a:lstStyle/>
        <a:p>
          <a:r>
            <a:rPr lang="es-ES_tradnl" sz="2000" dirty="0" smtClean="0"/>
            <a:t> semideliberato</a:t>
          </a:r>
          <a:endParaRPr lang="it-IT" sz="2000" dirty="0"/>
        </a:p>
      </dgm:t>
    </dgm:pt>
    <dgm:pt modelId="{32FF9D35-A1F3-4430-8334-00894C2F58EB}" type="parTrans" cxnId="{6A8F68BE-D5C7-4690-8D09-BB9E37C13C2E}">
      <dgm:prSet/>
      <dgm:spPr/>
      <dgm:t>
        <a:bodyPr/>
        <a:lstStyle/>
        <a:p>
          <a:endParaRPr lang="it-IT"/>
        </a:p>
      </dgm:t>
    </dgm:pt>
    <dgm:pt modelId="{A08E72DE-D21A-4353-BAE6-38D26967B88B}" type="sibTrans" cxnId="{6A8F68BE-D5C7-4690-8D09-BB9E37C13C2E}">
      <dgm:prSet/>
      <dgm:spPr/>
      <dgm:t>
        <a:bodyPr/>
        <a:lstStyle/>
        <a:p>
          <a:endParaRPr lang="it-IT"/>
        </a:p>
      </dgm:t>
    </dgm:pt>
    <dgm:pt modelId="{188DFA8C-1811-4D84-A1F3-5FD6499D3298}">
      <dgm:prSet phldrT="[Testo]" custT="1"/>
      <dgm:spPr/>
      <dgm:t>
        <a:bodyPr/>
        <a:lstStyle/>
        <a:p>
          <a:endParaRPr lang="it-IT" sz="1800" dirty="0"/>
        </a:p>
      </dgm:t>
    </dgm:pt>
    <dgm:pt modelId="{ACE322F3-D0A0-4676-AB6F-52FDFA88CF7D}" type="parTrans" cxnId="{55BA4D7E-02B5-476A-A760-645C265D5E19}">
      <dgm:prSet/>
      <dgm:spPr/>
      <dgm:t>
        <a:bodyPr/>
        <a:lstStyle/>
        <a:p>
          <a:endParaRPr lang="it-IT"/>
        </a:p>
      </dgm:t>
    </dgm:pt>
    <dgm:pt modelId="{0E29DBCF-9E9A-4A8D-A5F3-A77E1171672D}" type="sibTrans" cxnId="{55BA4D7E-02B5-476A-A760-645C265D5E19}">
      <dgm:prSet/>
      <dgm:spPr/>
      <dgm:t>
        <a:bodyPr/>
        <a:lstStyle/>
        <a:p>
          <a:endParaRPr lang="it-IT"/>
        </a:p>
      </dgm:t>
    </dgm:pt>
    <dgm:pt modelId="{BDD7EA32-21DD-4F74-96C5-D09A59B6EA34}">
      <dgm:prSet phldrT="[Testo]" custT="1"/>
      <dgm:spPr/>
      <dgm:t>
        <a:bodyPr/>
        <a:lstStyle/>
        <a:p>
          <a:r>
            <a:rPr lang="es-ES_tradnl" sz="2000" dirty="0" smtClean="0"/>
            <a:t>Fragilità</a:t>
          </a:r>
          <a:endParaRPr lang="it-IT" sz="2000" dirty="0"/>
        </a:p>
      </dgm:t>
    </dgm:pt>
    <dgm:pt modelId="{F6C3EB2B-E3C7-4809-AF5A-5A15C97B7564}" type="parTrans" cxnId="{EA337181-9C25-4D0F-874C-05D8B9B93CD5}">
      <dgm:prSet/>
      <dgm:spPr/>
      <dgm:t>
        <a:bodyPr/>
        <a:lstStyle/>
        <a:p>
          <a:endParaRPr lang="it-IT"/>
        </a:p>
      </dgm:t>
    </dgm:pt>
    <dgm:pt modelId="{EF716970-FD61-4F9F-97D7-EB3EE3A884AF}" type="sibTrans" cxnId="{EA337181-9C25-4D0F-874C-05D8B9B93CD5}">
      <dgm:prSet/>
      <dgm:spPr/>
      <dgm:t>
        <a:bodyPr/>
        <a:lstStyle/>
        <a:p>
          <a:endParaRPr lang="it-IT"/>
        </a:p>
      </dgm:t>
    </dgm:pt>
    <dgm:pt modelId="{0CC1BE1E-09E6-4D37-842E-EF4A2C7DD97F}">
      <dgm:prSet phldrT="[Testo]" custT="1"/>
      <dgm:spPr/>
      <dgm:t>
        <a:bodyPr/>
        <a:lstStyle/>
        <a:p>
          <a:r>
            <a:rPr lang="es-ES_tradnl" sz="2000" dirty="0" smtClean="0"/>
            <a:t>malizia</a:t>
          </a:r>
          <a:endParaRPr lang="it-IT" sz="2000" dirty="0"/>
        </a:p>
      </dgm:t>
    </dgm:pt>
    <dgm:pt modelId="{2FB924F1-66E2-4B79-BA25-7EF652378DC4}" type="parTrans" cxnId="{BC9543CD-D2D2-4595-9BDC-32A47AE657EF}">
      <dgm:prSet/>
      <dgm:spPr/>
      <dgm:t>
        <a:bodyPr/>
        <a:lstStyle/>
        <a:p>
          <a:endParaRPr lang="it-IT"/>
        </a:p>
      </dgm:t>
    </dgm:pt>
    <dgm:pt modelId="{34D5FBAA-32FB-46DC-80F4-F170E32F379E}" type="sibTrans" cxnId="{BC9543CD-D2D2-4595-9BDC-32A47AE657EF}">
      <dgm:prSet/>
      <dgm:spPr/>
      <dgm:t>
        <a:bodyPr/>
        <a:lstStyle/>
        <a:p>
          <a:endParaRPr lang="it-IT"/>
        </a:p>
      </dgm:t>
    </dgm:pt>
    <dgm:pt modelId="{84B481A9-BF85-40C2-99C2-D66CE49645F9}">
      <dgm:prSet phldrT="[Testo]" custT="1"/>
      <dgm:spPr/>
      <dgm:t>
        <a:bodyPr/>
        <a:lstStyle/>
        <a:p>
          <a:r>
            <a:rPr lang="es-ES_tradnl" sz="1800" dirty="0" smtClean="0"/>
            <a:t>Che grida vendetta al cospetto di Dio</a:t>
          </a:r>
          <a:endParaRPr lang="it-IT" sz="1800" dirty="0"/>
        </a:p>
      </dgm:t>
    </dgm:pt>
    <dgm:pt modelId="{63D5148D-E238-425D-BE9C-BFD9240B8C8D}" type="parTrans" cxnId="{1F642DD9-0E24-478A-B7D3-8A943B71C7E9}">
      <dgm:prSet/>
      <dgm:spPr/>
      <dgm:t>
        <a:bodyPr/>
        <a:lstStyle/>
        <a:p>
          <a:endParaRPr lang="it-IT"/>
        </a:p>
      </dgm:t>
    </dgm:pt>
    <dgm:pt modelId="{E3B5E96A-0B00-403E-A3CB-896D741AAA0E}" type="sibTrans" cxnId="{1F642DD9-0E24-478A-B7D3-8A943B71C7E9}">
      <dgm:prSet/>
      <dgm:spPr/>
      <dgm:t>
        <a:bodyPr/>
        <a:lstStyle/>
        <a:p>
          <a:endParaRPr lang="it-IT"/>
        </a:p>
      </dgm:t>
    </dgm:pt>
    <dgm:pt modelId="{A260006A-6F0C-427B-8624-A0398CA884EB}">
      <dgm:prSet phldrT="[Testo]" custT="1"/>
      <dgm:spPr/>
      <dgm:t>
        <a:bodyPr/>
        <a:lstStyle/>
        <a:p>
          <a:r>
            <a:rPr lang="es-ES_tradnl" sz="1800" dirty="0" smtClean="0"/>
            <a:t>contro lo Spirito Santo</a:t>
          </a:r>
          <a:endParaRPr lang="it-IT" sz="1800" dirty="0"/>
        </a:p>
      </dgm:t>
    </dgm:pt>
    <dgm:pt modelId="{A9D814C4-55E9-47FC-B745-A38268BC5BD1}" type="parTrans" cxnId="{CEA4053B-E4AB-4264-8950-1BB745865B9F}">
      <dgm:prSet/>
      <dgm:spPr/>
      <dgm:t>
        <a:bodyPr/>
        <a:lstStyle/>
        <a:p>
          <a:endParaRPr lang="it-IT"/>
        </a:p>
      </dgm:t>
    </dgm:pt>
    <dgm:pt modelId="{9C8E0701-3C1F-4C6F-94D7-D9E0506E87E6}" type="sibTrans" cxnId="{CEA4053B-E4AB-4264-8950-1BB745865B9F}">
      <dgm:prSet/>
      <dgm:spPr/>
      <dgm:t>
        <a:bodyPr/>
        <a:lstStyle/>
        <a:p>
          <a:endParaRPr lang="it-IT"/>
        </a:p>
      </dgm:t>
    </dgm:pt>
    <dgm:pt modelId="{A5A9C17B-39D9-41BD-B240-145827444091}" type="pres">
      <dgm:prSet presAssocID="{BCA48874-99F5-4C64-B54D-6C6FD153D64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F0210CC-4B1F-4797-8108-D95634B1BA1F}" type="pres">
      <dgm:prSet presAssocID="{BCA48874-99F5-4C64-B54D-6C6FD153D647}" presName="children" presStyleCnt="0"/>
      <dgm:spPr/>
    </dgm:pt>
    <dgm:pt modelId="{04F0690B-9247-4A3F-9BF3-BE3407B0414D}" type="pres">
      <dgm:prSet presAssocID="{BCA48874-99F5-4C64-B54D-6C6FD153D647}" presName="child1group" presStyleCnt="0"/>
      <dgm:spPr/>
    </dgm:pt>
    <dgm:pt modelId="{5FDDDC2B-88A9-4270-91B7-D3A02FFCE199}" type="pres">
      <dgm:prSet presAssocID="{BCA48874-99F5-4C64-B54D-6C6FD153D647}" presName="child1" presStyleLbl="bgAcc1" presStyleIdx="0" presStyleCnt="4" custScaleX="150473" custScaleY="121144" custLinFactNeighborX="-3179" custLinFactNeighborY="-1520"/>
      <dgm:spPr/>
      <dgm:t>
        <a:bodyPr/>
        <a:lstStyle/>
        <a:p>
          <a:endParaRPr lang="it-IT"/>
        </a:p>
      </dgm:t>
    </dgm:pt>
    <dgm:pt modelId="{D81E4697-6D01-4A6F-960D-0C2C6DD6C1DC}" type="pres">
      <dgm:prSet presAssocID="{BCA48874-99F5-4C64-B54D-6C6FD153D647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C6F84E7-1D70-44D0-BE68-34B1E2B009DD}" type="pres">
      <dgm:prSet presAssocID="{BCA48874-99F5-4C64-B54D-6C6FD153D647}" presName="child2group" presStyleCnt="0"/>
      <dgm:spPr/>
    </dgm:pt>
    <dgm:pt modelId="{19EABE21-0683-4CBF-B2B4-9D2FDBA469FC}" type="pres">
      <dgm:prSet presAssocID="{BCA48874-99F5-4C64-B54D-6C6FD153D647}" presName="child2" presStyleLbl="bgAcc1" presStyleIdx="1" presStyleCnt="4" custScaleX="145699" custScaleY="126577" custLinFactNeighborX="25659"/>
      <dgm:spPr/>
      <dgm:t>
        <a:bodyPr/>
        <a:lstStyle/>
        <a:p>
          <a:endParaRPr lang="it-IT"/>
        </a:p>
      </dgm:t>
    </dgm:pt>
    <dgm:pt modelId="{05E6B1EA-671A-4B49-AAC2-A80E32DD7D12}" type="pres">
      <dgm:prSet presAssocID="{BCA48874-99F5-4C64-B54D-6C6FD153D647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3FC0A42-86DB-4B9F-99D1-74BFE8E2B196}" type="pres">
      <dgm:prSet presAssocID="{BCA48874-99F5-4C64-B54D-6C6FD153D647}" presName="child3group" presStyleCnt="0"/>
      <dgm:spPr/>
    </dgm:pt>
    <dgm:pt modelId="{5F6261A7-CA29-42A8-B81F-941C632C41A3}" type="pres">
      <dgm:prSet presAssocID="{BCA48874-99F5-4C64-B54D-6C6FD153D647}" presName="child3" presStyleLbl="bgAcc1" presStyleIdx="2" presStyleCnt="4" custScaleX="148484" custScaleY="112362" custLinFactNeighborX="25632"/>
      <dgm:spPr/>
      <dgm:t>
        <a:bodyPr/>
        <a:lstStyle/>
        <a:p>
          <a:endParaRPr lang="it-IT"/>
        </a:p>
      </dgm:t>
    </dgm:pt>
    <dgm:pt modelId="{AA0DD8BC-9F86-435F-AB1C-568D7D36D8C4}" type="pres">
      <dgm:prSet presAssocID="{BCA48874-99F5-4C64-B54D-6C6FD153D647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95061A-5BF2-4917-A221-74B5F47CF0E8}" type="pres">
      <dgm:prSet presAssocID="{BCA48874-99F5-4C64-B54D-6C6FD153D647}" presName="child4group" presStyleCnt="0"/>
      <dgm:spPr/>
    </dgm:pt>
    <dgm:pt modelId="{61193BA0-44A7-4ED8-BB42-913F5A7423A7}" type="pres">
      <dgm:prSet presAssocID="{BCA48874-99F5-4C64-B54D-6C6FD153D647}" presName="child4" presStyleLbl="bgAcc1" presStyleIdx="3" presStyleCnt="4" custScaleX="159150" custScaleY="120500" custLinFactNeighborX="-6408"/>
      <dgm:spPr/>
      <dgm:t>
        <a:bodyPr/>
        <a:lstStyle/>
        <a:p>
          <a:endParaRPr lang="it-IT"/>
        </a:p>
      </dgm:t>
    </dgm:pt>
    <dgm:pt modelId="{DD485417-4F30-41A4-84EC-652961F4810E}" type="pres">
      <dgm:prSet presAssocID="{BCA48874-99F5-4C64-B54D-6C6FD153D647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2EC1E3C-E3E6-4DB0-AE4C-DA79033F2E37}" type="pres">
      <dgm:prSet presAssocID="{BCA48874-99F5-4C64-B54D-6C6FD153D647}" presName="childPlaceholder" presStyleCnt="0"/>
      <dgm:spPr/>
    </dgm:pt>
    <dgm:pt modelId="{6F4EBA18-C8D5-4B47-87DD-F6357113DF0A}" type="pres">
      <dgm:prSet presAssocID="{BCA48874-99F5-4C64-B54D-6C6FD153D647}" presName="circle" presStyleCnt="0"/>
      <dgm:spPr/>
    </dgm:pt>
    <dgm:pt modelId="{6BD9CFA5-D647-49F0-B5D8-69AF590B4E71}" type="pres">
      <dgm:prSet presAssocID="{BCA48874-99F5-4C64-B54D-6C6FD153D647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535464F-A187-4408-A3A9-544D3F1701BC}" type="pres">
      <dgm:prSet presAssocID="{BCA48874-99F5-4C64-B54D-6C6FD153D647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01619AE-E238-4A12-A01D-8FF475863DD0}" type="pres">
      <dgm:prSet presAssocID="{BCA48874-99F5-4C64-B54D-6C6FD153D647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2B56A77-4C1F-4DFA-8293-C361576281C0}" type="pres">
      <dgm:prSet presAssocID="{BCA48874-99F5-4C64-B54D-6C6FD153D647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AD64A0E-C300-447D-8BA2-A4E9E9D48800}" type="pres">
      <dgm:prSet presAssocID="{BCA48874-99F5-4C64-B54D-6C6FD153D647}" presName="quadrantPlaceholder" presStyleCnt="0"/>
      <dgm:spPr/>
    </dgm:pt>
    <dgm:pt modelId="{2A3EDA24-203C-4750-BA94-7F0B781AAD2B}" type="pres">
      <dgm:prSet presAssocID="{BCA48874-99F5-4C64-B54D-6C6FD153D647}" presName="center1" presStyleLbl="fgShp" presStyleIdx="0" presStyleCnt="2"/>
      <dgm:spPr/>
    </dgm:pt>
    <dgm:pt modelId="{988D293E-CB7D-4F96-AF2F-E9B3837D615C}" type="pres">
      <dgm:prSet presAssocID="{BCA48874-99F5-4C64-B54D-6C6FD153D647}" presName="center2" presStyleLbl="fgShp" presStyleIdx="1" presStyleCnt="2"/>
      <dgm:spPr/>
    </dgm:pt>
  </dgm:ptLst>
  <dgm:cxnLst>
    <dgm:cxn modelId="{860FC44A-40F1-4BD0-ADE3-81E9F160AF99}" type="presOf" srcId="{84B481A9-BF85-40C2-99C2-D66CE49645F9}" destId="{DD485417-4F30-41A4-84EC-652961F4810E}" srcOrd="1" destOrd="1" presId="urn:microsoft.com/office/officeart/2005/8/layout/cycle4#2"/>
    <dgm:cxn modelId="{121CF41B-F4C8-4995-A8B9-11D51F1A2767}" srcId="{BCA48874-99F5-4C64-B54D-6C6FD153D647}" destId="{89BD7045-639F-447E-B8C2-3F10161E267B}" srcOrd="1" destOrd="0" parTransId="{50D9C147-88CF-482F-99A5-D291FD255242}" sibTransId="{99E88DF7-147B-4A43-B628-891ACB38596B}"/>
    <dgm:cxn modelId="{1F642DD9-0E24-478A-B7D3-8A943B71C7E9}" srcId="{2F44C2A5-31A4-46CA-832D-4737C318D2E5}" destId="{84B481A9-BF85-40C2-99C2-D66CE49645F9}" srcOrd="1" destOrd="0" parTransId="{63D5148D-E238-425D-BE9C-BFD9240B8C8D}" sibTransId="{E3B5E96A-0B00-403E-A3CB-896D741AAA0E}"/>
    <dgm:cxn modelId="{4BF8B6F1-D351-4ED0-802A-F45D23DA1F27}" srcId="{BCA48874-99F5-4C64-B54D-6C6FD153D647}" destId="{2F44C2A5-31A4-46CA-832D-4737C318D2E5}" srcOrd="3" destOrd="0" parTransId="{06AE14EF-A547-4146-96A1-29E23D071250}" sibTransId="{A1C5CED9-6130-449A-8D1C-8CD7C55A6124}"/>
    <dgm:cxn modelId="{20B1EE34-E943-49D0-95C4-08A5F5DF6B6C}" srcId="{C7C705F5-075B-48AE-BA7F-0C018A543663}" destId="{D2FCA900-C5B4-4530-84BC-FEA505F0F3E7}" srcOrd="0" destOrd="0" parTransId="{0D4C4B61-EFD9-4B9E-A2C3-32C1CD7E5BD2}" sibTransId="{476F7AFE-E6D0-410A-A70B-F0620788196F}"/>
    <dgm:cxn modelId="{88AB7D6D-DC8D-4DE9-BFCE-6BE46870CBD8}" type="presOf" srcId="{812694FC-F7FB-4D23-B79C-323D487ACB4B}" destId="{19EABE21-0683-4CBF-B2B4-9D2FDBA469FC}" srcOrd="0" destOrd="2" presId="urn:microsoft.com/office/officeart/2005/8/layout/cycle4#2"/>
    <dgm:cxn modelId="{0719E3D8-0D90-4239-AB0D-1CEB8C95819B}" type="presOf" srcId="{D2FCA900-C5B4-4530-84BC-FEA505F0F3E7}" destId="{D81E4697-6D01-4A6F-960D-0C2C6DD6C1DC}" srcOrd="1" destOrd="0" presId="urn:microsoft.com/office/officeart/2005/8/layout/cycle4#2"/>
    <dgm:cxn modelId="{DCC0031C-AB8C-4DE2-8C1C-460D8A9C9054}" type="presOf" srcId="{AAC22F35-E6CF-45A1-BDDE-796262F5E74D}" destId="{5FDDDC2B-88A9-4270-91B7-D3A02FFCE199}" srcOrd="0" destOrd="2" presId="urn:microsoft.com/office/officeart/2005/8/layout/cycle4#2"/>
    <dgm:cxn modelId="{2B1B75A3-9F57-4E22-86E2-B3095379033D}" type="presOf" srcId="{BAF609A7-F81C-49BD-819F-D27114ED5080}" destId="{5FDDDC2B-88A9-4270-91B7-D3A02FFCE199}" srcOrd="0" destOrd="1" presId="urn:microsoft.com/office/officeart/2005/8/layout/cycle4#2"/>
    <dgm:cxn modelId="{7B503717-A770-4E3A-BCC9-9BF9EE82A59F}" type="presOf" srcId="{BDD7EA32-21DD-4F74-96C5-D09A59B6EA34}" destId="{5F6261A7-CA29-42A8-B81F-941C632C41A3}" srcOrd="0" destOrd="1" presId="urn:microsoft.com/office/officeart/2005/8/layout/cycle4#2"/>
    <dgm:cxn modelId="{4BD04159-82D6-474A-8055-D52DE1AF0153}" type="presOf" srcId="{0CC1BE1E-09E6-4D37-842E-EF4A2C7DD97F}" destId="{5F6261A7-CA29-42A8-B81F-941C632C41A3}" srcOrd="0" destOrd="2" presId="urn:microsoft.com/office/officeart/2005/8/layout/cycle4#2"/>
    <dgm:cxn modelId="{4D8C565A-5205-49F7-B11D-05F31BC48BC7}" srcId="{7C6E13BA-F0C3-426A-9378-AF58FF6022A1}" destId="{37519EDC-49B8-4F75-A878-779BD2FAE465}" srcOrd="0" destOrd="0" parTransId="{4255D16D-9618-46AC-96DC-05E54C7A48DE}" sibTransId="{DBBE112D-B5D9-4C2E-A3C5-75AB042CBF7E}"/>
    <dgm:cxn modelId="{63037D07-0B1C-4DD2-8A7D-7446034E38B1}" type="presOf" srcId="{188DFA8C-1811-4D84-A1F3-5FD6499D3298}" destId="{05E6B1EA-671A-4B49-AAC2-A80E32DD7D12}" srcOrd="1" destOrd="0" presId="urn:microsoft.com/office/officeart/2005/8/layout/cycle4#2"/>
    <dgm:cxn modelId="{21AC1A67-6FFA-4260-8804-B4F2A5FAE937}" srcId="{89BD7045-639F-447E-B8C2-3F10161E267B}" destId="{D510DA2E-AC8F-4900-88BB-4EF9282BA01C}" srcOrd="1" destOrd="0" parTransId="{11B0B1C0-495E-4AF2-88E3-E16A9C86C474}" sibTransId="{1A5073DF-0E22-4B51-8AE6-6B58403124C1}"/>
    <dgm:cxn modelId="{71411145-E9FC-481C-87E9-73FE67D955CE}" type="presOf" srcId="{37519EDC-49B8-4F75-A878-779BD2FAE465}" destId="{5F6261A7-CA29-42A8-B81F-941C632C41A3}" srcOrd="0" destOrd="0" presId="urn:microsoft.com/office/officeart/2005/8/layout/cycle4#2"/>
    <dgm:cxn modelId="{4CBF1CF8-8BB8-49A4-A1B9-FC95B55A2C36}" type="presOf" srcId="{0CC1BE1E-09E6-4D37-842E-EF4A2C7DD97F}" destId="{AA0DD8BC-9F86-435F-AB1C-568D7D36D8C4}" srcOrd="1" destOrd="2" presId="urn:microsoft.com/office/officeart/2005/8/layout/cycle4#2"/>
    <dgm:cxn modelId="{FB11BE24-E616-455F-9BE8-6706B47159C8}" type="presOf" srcId="{D510DA2E-AC8F-4900-88BB-4EF9282BA01C}" destId="{05E6B1EA-671A-4B49-AAC2-A80E32DD7D12}" srcOrd="1" destOrd="1" presId="urn:microsoft.com/office/officeart/2005/8/layout/cycle4#2"/>
    <dgm:cxn modelId="{C886E7FE-9851-4771-BEB7-C39BFC5C5205}" type="presOf" srcId="{812694FC-F7FB-4D23-B79C-323D487ACB4B}" destId="{05E6B1EA-671A-4B49-AAC2-A80E32DD7D12}" srcOrd="1" destOrd="2" presId="urn:microsoft.com/office/officeart/2005/8/layout/cycle4#2"/>
    <dgm:cxn modelId="{A8690DEC-84A9-4213-BB86-76B97C889622}" type="presOf" srcId="{188DFA8C-1811-4D84-A1F3-5FD6499D3298}" destId="{19EABE21-0683-4CBF-B2B4-9D2FDBA469FC}" srcOrd="0" destOrd="0" presId="urn:microsoft.com/office/officeart/2005/8/layout/cycle4#2"/>
    <dgm:cxn modelId="{5E85DF41-54E5-44BA-AE9E-D1A8C0818750}" srcId="{BCA48874-99F5-4C64-B54D-6C6FD153D647}" destId="{7C6E13BA-F0C3-426A-9378-AF58FF6022A1}" srcOrd="2" destOrd="0" parTransId="{6F22A29E-BD85-4FD5-BEF8-9529F7FFF9F0}" sibTransId="{391D017C-4234-48BA-A331-A8265276D066}"/>
    <dgm:cxn modelId="{536C447D-077B-4FE7-A223-B38DE9446EF7}" type="presOf" srcId="{4E5AC352-F648-4836-AE15-6FF09CF5AC2E}" destId="{61193BA0-44A7-4ED8-BB42-913F5A7423A7}" srcOrd="0" destOrd="0" presId="urn:microsoft.com/office/officeart/2005/8/layout/cycle4#2"/>
    <dgm:cxn modelId="{35A21A51-7E30-4C96-923C-3DA7A2D12530}" type="presOf" srcId="{BDD7EA32-21DD-4F74-96C5-D09A59B6EA34}" destId="{AA0DD8BC-9F86-435F-AB1C-568D7D36D8C4}" srcOrd="1" destOrd="1" presId="urn:microsoft.com/office/officeart/2005/8/layout/cycle4#2"/>
    <dgm:cxn modelId="{E983F2DB-7EC2-4245-B9E9-3D7C85049DB8}" type="presOf" srcId="{37519EDC-49B8-4F75-A878-779BD2FAE465}" destId="{AA0DD8BC-9F86-435F-AB1C-568D7D36D8C4}" srcOrd="1" destOrd="0" presId="urn:microsoft.com/office/officeart/2005/8/layout/cycle4#2"/>
    <dgm:cxn modelId="{6F7B7D70-2B22-4AD8-9A53-5AA22B13F843}" type="presOf" srcId="{2F44C2A5-31A4-46CA-832D-4737C318D2E5}" destId="{D2B56A77-4C1F-4DFA-8293-C361576281C0}" srcOrd="0" destOrd="0" presId="urn:microsoft.com/office/officeart/2005/8/layout/cycle4#2"/>
    <dgm:cxn modelId="{2B8F759B-5A8A-4021-8BB6-9C1FDADD1DD2}" type="presOf" srcId="{BAF609A7-F81C-49BD-819F-D27114ED5080}" destId="{D81E4697-6D01-4A6F-960D-0C2C6DD6C1DC}" srcOrd="1" destOrd="1" presId="urn:microsoft.com/office/officeart/2005/8/layout/cycle4#2"/>
    <dgm:cxn modelId="{5C3B6601-7519-4A75-AD3E-20FA21C772B4}" srcId="{C7C705F5-075B-48AE-BA7F-0C018A543663}" destId="{BAF609A7-F81C-49BD-819F-D27114ED5080}" srcOrd="1" destOrd="0" parTransId="{33113CC0-2B5C-4E2F-9BE1-205ED7D4B6D5}" sibTransId="{BB3B6AB8-ECBC-4995-B6F5-A63E49666077}"/>
    <dgm:cxn modelId="{A4EEC438-0841-433E-915D-1693578CBC20}" type="presOf" srcId="{84B481A9-BF85-40C2-99C2-D66CE49645F9}" destId="{61193BA0-44A7-4ED8-BB42-913F5A7423A7}" srcOrd="0" destOrd="1" presId="urn:microsoft.com/office/officeart/2005/8/layout/cycle4#2"/>
    <dgm:cxn modelId="{EA337181-9C25-4D0F-874C-05D8B9B93CD5}" srcId="{7C6E13BA-F0C3-426A-9378-AF58FF6022A1}" destId="{BDD7EA32-21DD-4F74-96C5-D09A59B6EA34}" srcOrd="1" destOrd="0" parTransId="{F6C3EB2B-E3C7-4809-AF5A-5A15C97B7564}" sibTransId="{EF716970-FD61-4F9F-97D7-EB3EE3A884AF}"/>
    <dgm:cxn modelId="{B877C5BD-0EFC-43BB-99C7-DB9B44FF8600}" type="presOf" srcId="{BCA48874-99F5-4C64-B54D-6C6FD153D647}" destId="{A5A9C17B-39D9-41BD-B240-145827444091}" srcOrd="0" destOrd="0" presId="urn:microsoft.com/office/officeart/2005/8/layout/cycle4#2"/>
    <dgm:cxn modelId="{E3F434F2-7651-4CAB-81DB-E69B667E4445}" srcId="{C7C705F5-075B-48AE-BA7F-0C018A543663}" destId="{AAC22F35-E6CF-45A1-BDDE-796262F5E74D}" srcOrd="2" destOrd="0" parTransId="{8156B4B4-18E7-464C-B52C-F196303285F7}" sibTransId="{B5A4CBD6-512A-4AFE-9604-280008C06302}"/>
    <dgm:cxn modelId="{0D25A613-E8DE-4E42-BE32-CDEF767C85A6}" srcId="{BCA48874-99F5-4C64-B54D-6C6FD153D647}" destId="{C7C705F5-075B-48AE-BA7F-0C018A543663}" srcOrd="0" destOrd="0" parTransId="{B50202BE-A86E-4F67-A55D-5F0650EB5D01}" sibTransId="{4EE0C7C1-2ECB-4160-9FB6-DD55DB23E746}"/>
    <dgm:cxn modelId="{6A8F68BE-D5C7-4690-8D09-BB9E37C13C2E}" srcId="{89BD7045-639F-447E-B8C2-3F10161E267B}" destId="{812694FC-F7FB-4D23-B79C-323D487ACB4B}" srcOrd="2" destOrd="0" parTransId="{32FF9D35-A1F3-4430-8334-00894C2F58EB}" sibTransId="{A08E72DE-D21A-4353-BAE6-38D26967B88B}"/>
    <dgm:cxn modelId="{C5E4DB62-AE96-4CD0-90BB-EFD84ADA42A4}" type="presOf" srcId="{89BD7045-639F-447E-B8C2-3F10161E267B}" destId="{3535464F-A187-4408-A3A9-544D3F1701BC}" srcOrd="0" destOrd="0" presId="urn:microsoft.com/office/officeart/2005/8/layout/cycle4#2"/>
    <dgm:cxn modelId="{7B2CEDBA-5881-4843-BC93-5E2FADA82F64}" type="presOf" srcId="{A260006A-6F0C-427B-8624-A0398CA884EB}" destId="{DD485417-4F30-41A4-84EC-652961F4810E}" srcOrd="1" destOrd="2" presId="urn:microsoft.com/office/officeart/2005/8/layout/cycle4#2"/>
    <dgm:cxn modelId="{55BA4D7E-02B5-476A-A760-645C265D5E19}" srcId="{89BD7045-639F-447E-B8C2-3F10161E267B}" destId="{188DFA8C-1811-4D84-A1F3-5FD6499D3298}" srcOrd="0" destOrd="0" parTransId="{ACE322F3-D0A0-4676-AB6F-52FDFA88CF7D}" sibTransId="{0E29DBCF-9E9A-4A8D-A5F3-A77E1171672D}"/>
    <dgm:cxn modelId="{7535C2BC-EE55-41B6-96AE-6F7E678BAA92}" type="presOf" srcId="{A260006A-6F0C-427B-8624-A0398CA884EB}" destId="{61193BA0-44A7-4ED8-BB42-913F5A7423A7}" srcOrd="0" destOrd="2" presId="urn:microsoft.com/office/officeart/2005/8/layout/cycle4#2"/>
    <dgm:cxn modelId="{A4A5F5D8-5969-48A3-B16A-DEF6CE54BF6F}" type="presOf" srcId="{D510DA2E-AC8F-4900-88BB-4EF9282BA01C}" destId="{19EABE21-0683-4CBF-B2B4-9D2FDBA469FC}" srcOrd="0" destOrd="1" presId="urn:microsoft.com/office/officeart/2005/8/layout/cycle4#2"/>
    <dgm:cxn modelId="{17667774-33A6-4F8F-8432-5EECABE418D4}" type="presOf" srcId="{AAC22F35-E6CF-45A1-BDDE-796262F5E74D}" destId="{D81E4697-6D01-4A6F-960D-0C2C6DD6C1DC}" srcOrd="1" destOrd="2" presId="urn:microsoft.com/office/officeart/2005/8/layout/cycle4#2"/>
    <dgm:cxn modelId="{34F08DA2-F088-4AB3-95CB-2BD685E5D3C7}" type="presOf" srcId="{4E5AC352-F648-4836-AE15-6FF09CF5AC2E}" destId="{DD485417-4F30-41A4-84EC-652961F4810E}" srcOrd="1" destOrd="0" presId="urn:microsoft.com/office/officeart/2005/8/layout/cycle4#2"/>
    <dgm:cxn modelId="{F8088194-B6A1-4EBD-B50E-098E866B9CC1}" type="presOf" srcId="{7C6E13BA-F0C3-426A-9378-AF58FF6022A1}" destId="{501619AE-E238-4A12-A01D-8FF475863DD0}" srcOrd="0" destOrd="0" presId="urn:microsoft.com/office/officeart/2005/8/layout/cycle4#2"/>
    <dgm:cxn modelId="{482CAA7E-8F17-4C75-B5EC-B45EFA40D11B}" type="presOf" srcId="{C7C705F5-075B-48AE-BA7F-0C018A543663}" destId="{6BD9CFA5-D647-49F0-B5D8-69AF590B4E71}" srcOrd="0" destOrd="0" presId="urn:microsoft.com/office/officeart/2005/8/layout/cycle4#2"/>
    <dgm:cxn modelId="{CEA4053B-E4AB-4264-8950-1BB745865B9F}" srcId="{2F44C2A5-31A4-46CA-832D-4737C318D2E5}" destId="{A260006A-6F0C-427B-8624-A0398CA884EB}" srcOrd="2" destOrd="0" parTransId="{A9D814C4-55E9-47FC-B745-A38268BC5BD1}" sibTransId="{9C8E0701-3C1F-4C6F-94D7-D9E0506E87E6}"/>
    <dgm:cxn modelId="{BC9543CD-D2D2-4595-9BDC-32A47AE657EF}" srcId="{7C6E13BA-F0C3-426A-9378-AF58FF6022A1}" destId="{0CC1BE1E-09E6-4D37-842E-EF4A2C7DD97F}" srcOrd="2" destOrd="0" parTransId="{2FB924F1-66E2-4B79-BA25-7EF652378DC4}" sibTransId="{34D5FBAA-32FB-46DC-80F4-F170E32F379E}"/>
    <dgm:cxn modelId="{9B8B6140-EF68-4F73-BDC0-49EC836DD26D}" type="presOf" srcId="{D2FCA900-C5B4-4530-84BC-FEA505F0F3E7}" destId="{5FDDDC2B-88A9-4270-91B7-D3A02FFCE199}" srcOrd="0" destOrd="0" presId="urn:microsoft.com/office/officeart/2005/8/layout/cycle4#2"/>
    <dgm:cxn modelId="{E710F56E-5F52-41EA-9FD1-6DB152DB5D57}" srcId="{2F44C2A5-31A4-46CA-832D-4737C318D2E5}" destId="{4E5AC352-F648-4836-AE15-6FF09CF5AC2E}" srcOrd="0" destOrd="0" parTransId="{95E96538-E673-457F-A009-32E81124DEE7}" sibTransId="{2C7EE896-429E-49F3-AB26-9E7EE65A28FD}"/>
    <dgm:cxn modelId="{2BC383E9-A873-4815-B01E-EDB04B41062C}" type="presParOf" srcId="{A5A9C17B-39D9-41BD-B240-145827444091}" destId="{CF0210CC-4B1F-4797-8108-D95634B1BA1F}" srcOrd="0" destOrd="0" presId="urn:microsoft.com/office/officeart/2005/8/layout/cycle4#2"/>
    <dgm:cxn modelId="{7E6F733B-ACA7-45A9-A0EC-A2E3AB605346}" type="presParOf" srcId="{CF0210CC-4B1F-4797-8108-D95634B1BA1F}" destId="{04F0690B-9247-4A3F-9BF3-BE3407B0414D}" srcOrd="0" destOrd="0" presId="urn:microsoft.com/office/officeart/2005/8/layout/cycle4#2"/>
    <dgm:cxn modelId="{F115E03A-5BE3-407F-82AD-67A791EAD7C1}" type="presParOf" srcId="{04F0690B-9247-4A3F-9BF3-BE3407B0414D}" destId="{5FDDDC2B-88A9-4270-91B7-D3A02FFCE199}" srcOrd="0" destOrd="0" presId="urn:microsoft.com/office/officeart/2005/8/layout/cycle4#2"/>
    <dgm:cxn modelId="{11BEB949-38A0-4EB1-A732-9DE22B62E9E1}" type="presParOf" srcId="{04F0690B-9247-4A3F-9BF3-BE3407B0414D}" destId="{D81E4697-6D01-4A6F-960D-0C2C6DD6C1DC}" srcOrd="1" destOrd="0" presId="urn:microsoft.com/office/officeart/2005/8/layout/cycle4#2"/>
    <dgm:cxn modelId="{42E6D95D-05C3-43CC-9DD9-11A7156F8E24}" type="presParOf" srcId="{CF0210CC-4B1F-4797-8108-D95634B1BA1F}" destId="{BC6F84E7-1D70-44D0-BE68-34B1E2B009DD}" srcOrd="1" destOrd="0" presId="urn:microsoft.com/office/officeart/2005/8/layout/cycle4#2"/>
    <dgm:cxn modelId="{6DFD95EB-006A-4577-899C-C80A09FD34A8}" type="presParOf" srcId="{BC6F84E7-1D70-44D0-BE68-34B1E2B009DD}" destId="{19EABE21-0683-4CBF-B2B4-9D2FDBA469FC}" srcOrd="0" destOrd="0" presId="urn:microsoft.com/office/officeart/2005/8/layout/cycle4#2"/>
    <dgm:cxn modelId="{0BD4BF82-C439-4C8E-8674-FDCEF5C5780B}" type="presParOf" srcId="{BC6F84E7-1D70-44D0-BE68-34B1E2B009DD}" destId="{05E6B1EA-671A-4B49-AAC2-A80E32DD7D12}" srcOrd="1" destOrd="0" presId="urn:microsoft.com/office/officeart/2005/8/layout/cycle4#2"/>
    <dgm:cxn modelId="{127BA25B-2799-439D-94B1-E3DD1ED59989}" type="presParOf" srcId="{CF0210CC-4B1F-4797-8108-D95634B1BA1F}" destId="{83FC0A42-86DB-4B9F-99D1-74BFE8E2B196}" srcOrd="2" destOrd="0" presId="urn:microsoft.com/office/officeart/2005/8/layout/cycle4#2"/>
    <dgm:cxn modelId="{A01F42BA-AA1B-41FD-8B6C-0538AB4F4486}" type="presParOf" srcId="{83FC0A42-86DB-4B9F-99D1-74BFE8E2B196}" destId="{5F6261A7-CA29-42A8-B81F-941C632C41A3}" srcOrd="0" destOrd="0" presId="urn:microsoft.com/office/officeart/2005/8/layout/cycle4#2"/>
    <dgm:cxn modelId="{9DBEFE9C-8650-4D3E-BC43-24BB7857D1B0}" type="presParOf" srcId="{83FC0A42-86DB-4B9F-99D1-74BFE8E2B196}" destId="{AA0DD8BC-9F86-435F-AB1C-568D7D36D8C4}" srcOrd="1" destOrd="0" presId="urn:microsoft.com/office/officeart/2005/8/layout/cycle4#2"/>
    <dgm:cxn modelId="{888100D4-3F8E-431E-BF8E-2C3076FA14F1}" type="presParOf" srcId="{CF0210CC-4B1F-4797-8108-D95634B1BA1F}" destId="{0895061A-5BF2-4917-A221-74B5F47CF0E8}" srcOrd="3" destOrd="0" presId="urn:microsoft.com/office/officeart/2005/8/layout/cycle4#2"/>
    <dgm:cxn modelId="{0E351DBB-8691-4F31-9C21-FA063E1ED498}" type="presParOf" srcId="{0895061A-5BF2-4917-A221-74B5F47CF0E8}" destId="{61193BA0-44A7-4ED8-BB42-913F5A7423A7}" srcOrd="0" destOrd="0" presId="urn:microsoft.com/office/officeart/2005/8/layout/cycle4#2"/>
    <dgm:cxn modelId="{CA950DA2-6C86-4DE2-9F26-0EE5E3DC41F7}" type="presParOf" srcId="{0895061A-5BF2-4917-A221-74B5F47CF0E8}" destId="{DD485417-4F30-41A4-84EC-652961F4810E}" srcOrd="1" destOrd="0" presId="urn:microsoft.com/office/officeart/2005/8/layout/cycle4#2"/>
    <dgm:cxn modelId="{7C3F73E0-29D3-4B21-8616-4DE1BD3A14CA}" type="presParOf" srcId="{CF0210CC-4B1F-4797-8108-D95634B1BA1F}" destId="{F2EC1E3C-E3E6-4DB0-AE4C-DA79033F2E37}" srcOrd="4" destOrd="0" presId="urn:microsoft.com/office/officeart/2005/8/layout/cycle4#2"/>
    <dgm:cxn modelId="{B0277265-3E30-4119-85A7-A9357D4AC0CA}" type="presParOf" srcId="{A5A9C17B-39D9-41BD-B240-145827444091}" destId="{6F4EBA18-C8D5-4B47-87DD-F6357113DF0A}" srcOrd="1" destOrd="0" presId="urn:microsoft.com/office/officeart/2005/8/layout/cycle4#2"/>
    <dgm:cxn modelId="{0FB4CC2C-A058-40A7-842D-634B3E167408}" type="presParOf" srcId="{6F4EBA18-C8D5-4B47-87DD-F6357113DF0A}" destId="{6BD9CFA5-D647-49F0-B5D8-69AF590B4E71}" srcOrd="0" destOrd="0" presId="urn:microsoft.com/office/officeart/2005/8/layout/cycle4#2"/>
    <dgm:cxn modelId="{40E611B7-BF3B-4ED7-B167-474F9288E126}" type="presParOf" srcId="{6F4EBA18-C8D5-4B47-87DD-F6357113DF0A}" destId="{3535464F-A187-4408-A3A9-544D3F1701BC}" srcOrd="1" destOrd="0" presId="urn:microsoft.com/office/officeart/2005/8/layout/cycle4#2"/>
    <dgm:cxn modelId="{5F1FCFCC-A994-430A-A59B-1BC6BF5A0E05}" type="presParOf" srcId="{6F4EBA18-C8D5-4B47-87DD-F6357113DF0A}" destId="{501619AE-E238-4A12-A01D-8FF475863DD0}" srcOrd="2" destOrd="0" presId="urn:microsoft.com/office/officeart/2005/8/layout/cycle4#2"/>
    <dgm:cxn modelId="{2F9D1A03-7F69-4FF1-9264-13B29359613D}" type="presParOf" srcId="{6F4EBA18-C8D5-4B47-87DD-F6357113DF0A}" destId="{D2B56A77-4C1F-4DFA-8293-C361576281C0}" srcOrd="3" destOrd="0" presId="urn:microsoft.com/office/officeart/2005/8/layout/cycle4#2"/>
    <dgm:cxn modelId="{52EEF16A-A15C-4CA9-BFAB-B5445111A5B3}" type="presParOf" srcId="{6F4EBA18-C8D5-4B47-87DD-F6357113DF0A}" destId="{CAD64A0E-C300-447D-8BA2-A4E9E9D48800}" srcOrd="4" destOrd="0" presId="urn:microsoft.com/office/officeart/2005/8/layout/cycle4#2"/>
    <dgm:cxn modelId="{6F7C3707-C1E3-48AA-B9F4-3ED208F19115}" type="presParOf" srcId="{A5A9C17B-39D9-41BD-B240-145827444091}" destId="{2A3EDA24-203C-4750-BA94-7F0B781AAD2B}" srcOrd="2" destOrd="0" presId="urn:microsoft.com/office/officeart/2005/8/layout/cycle4#2"/>
    <dgm:cxn modelId="{7A960922-D63D-4ED7-862F-CCC2E7E8A84A}" type="presParOf" srcId="{A5A9C17B-39D9-41BD-B240-145827444091}" destId="{988D293E-CB7D-4F96-AF2F-E9B3837D615C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D5217-DC43-437D-8B14-6C57F9B28E56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A06C4-CB56-4246-ACDB-E8D3F1B0286E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429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La  seconda  reazione-continua san Massimo- è il tentativo di eliminare la paura, evitando di guardare il vuoto. Ci si sforza di aggirarlo e nasconderlo, fingendo che il buco non esista. Questo spiega l’incessante attività in cui si rifugiano molte persone, in preda alla frenesia che le attraversa in tutti i settori corporei e psichici ( lavoro, abilità, divertimenti, piaceri, eccitazioni ). Sono i tipi sempre occupati pur di non aver tempo di sostare e di pensare. L’</a:t>
            </a:r>
            <a:r>
              <a:rPr lang="it-IT" dirty="0" err="1" smtClean="0">
                <a:solidFill>
                  <a:schemeClr val="bg1"/>
                </a:solidFill>
              </a:rPr>
              <a:t>iperattivismo</a:t>
            </a:r>
            <a:r>
              <a:rPr lang="it-IT" dirty="0" smtClean="0">
                <a:solidFill>
                  <a:schemeClr val="bg1"/>
                </a:solidFill>
              </a:rPr>
              <a:t> lascia la piacevole sensazione di sentirsi forti e vincenti, fino a quando i sogni si realizzano e si ottiene l’applauso di qualcuno!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 Egli crede di salvarsi quando si possiede, quando si tiene in pugno e afferma la sua volontà. Ma su questa strada diventa &lt;&lt; amico di sé contro se stesso&gt;&gt;</a:t>
            </a:r>
          </a:p>
          <a:p>
            <a:r>
              <a:rPr lang="it-IT" dirty="0" err="1" smtClean="0">
                <a:solidFill>
                  <a:schemeClr val="bg1"/>
                </a:solidFill>
              </a:rPr>
              <a:t>……………………………</a:t>
            </a:r>
            <a:endParaRPr lang="it-IT" dirty="0" smtClean="0">
              <a:solidFill>
                <a:schemeClr val="bg1"/>
              </a:solidFill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915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CC2158-92F3-4CCE-A72C-CFEBF1997645}" type="slidenum">
              <a:rPr lang="it-IT">
                <a:solidFill>
                  <a:prstClr val="black"/>
                </a:solidFill>
              </a:rPr>
              <a:pPr/>
              <a:t>34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501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D5B7F0-2E5B-4CC7-A370-99D07546BC24}" type="slidenum">
              <a:rPr lang="it-IT" smtClean="0">
                <a:latin typeface="Times New Roman" pitchFamily="18" charset="0"/>
              </a:rPr>
              <a:pPr/>
              <a:t>35</a:t>
            </a:fld>
            <a:endParaRPr 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5222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00C74F-DBC1-4ABD-B5B8-FD8B667DAF0F}" type="slidenum">
              <a:rPr lang="it-IT">
                <a:solidFill>
                  <a:prstClr val="black"/>
                </a:solidFill>
              </a:rPr>
              <a:pPr/>
              <a:t>37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5427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001F2C-58EB-413D-A775-2491752058E3}" type="slidenum">
              <a:rPr lang="it-IT" smtClean="0">
                <a:latin typeface="Times New Roman" pitchFamily="18" charset="0"/>
              </a:rPr>
              <a:pPr/>
              <a:t>38</a:t>
            </a:fld>
            <a:endParaRPr 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553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7AE712-7B30-4ADA-AE7F-D1D81AD3AF54}" type="slidenum">
              <a:rPr lang="it-IT" smtClean="0">
                <a:latin typeface="Times New Roman" pitchFamily="18" charset="0"/>
              </a:rPr>
              <a:pPr/>
              <a:t>39</a:t>
            </a:fld>
            <a:endParaRPr 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Albero della Vita (Pacino di </a:t>
            </a:r>
            <a:r>
              <a:rPr lang="it-IT" dirty="0" err="1" smtClean="0"/>
              <a:t>Buonaguida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41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Albero della Vita (Pacino di </a:t>
            </a:r>
            <a:r>
              <a:rPr lang="it-IT" dirty="0" err="1" smtClean="0"/>
              <a:t>Buonaguida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43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Introd</a:t>
            </a:r>
            <a:r>
              <a:rPr lang="it-IT" baseline="0" dirty="0" smtClean="0"/>
              <a:t> lettere berlicche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+ </a:t>
            </a:r>
            <a:r>
              <a:rPr lang="it-IT" baseline="0" dirty="0" err="1" smtClean="0"/>
              <a:t>antiochia</a:t>
            </a:r>
            <a:r>
              <a:rPr lang="it-IT" baseline="0" dirty="0" smtClean="0"/>
              <a:t> 81</a:t>
            </a:r>
            <a:endParaRPr lang="it-IT" dirty="0" smtClean="0"/>
          </a:p>
          <a:p>
            <a:r>
              <a:rPr lang="it-IT" dirty="0" smtClean="0"/>
              <a:t>Non  dobbiamo nutrire il timore di definire Satana  un “avversario”!</a:t>
            </a:r>
          </a:p>
          <a:p>
            <a:endParaRPr lang="it-IT" dirty="0" smtClean="0"/>
          </a:p>
          <a:p>
            <a:r>
              <a:rPr lang="it-IT" dirty="0" smtClean="0"/>
              <a:t>Non per una rievocazione di tempi bui della Chiesa, in cui gli uomini usavano immagini paurose e terrificanti per esercitare potere su altri, ma perché negando l’esistenza del male o minimizzandola non faremo un buon servizio all’annuncio del vangelo. </a:t>
            </a:r>
          </a:p>
          <a:p>
            <a:endParaRPr lang="it-IT" dirty="0" smtClean="0"/>
          </a:p>
          <a:p>
            <a:r>
              <a:rPr lang="it-IT" dirty="0" smtClean="0"/>
              <a:t>Crescere cristiani ben saldi e capaci di distinguere il male chiamandolo per nome, e invece riscoprire per contrasto la bellezza dell’appartenenza a Cristo e a quel si del disegno dell’amore del Padre su di noi.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Gerusalemme</a:t>
            </a:r>
            <a:r>
              <a:rPr lang="it-IT" baseline="0" dirty="0" smtClean="0"/>
              <a:t> 24 da integrare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438FA-B34A-4967-A518-1E261CFD3BCE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i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438FA-B34A-4967-A518-1E261CFD3BCE}" type="slidenum">
              <a:rPr lang="it-IT" smtClean="0">
                <a:solidFill>
                  <a:prstClr val="black"/>
                </a:solidFill>
              </a:rPr>
              <a:pPr/>
              <a:t>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Fossion</a:t>
            </a:r>
            <a:r>
              <a:rPr lang="it-IT" dirty="0" smtClean="0"/>
              <a:t> 58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301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D05F49-6EBE-4829-B82A-BADA463E5B2F}" type="slidenum">
              <a:rPr lang="it-IT">
                <a:solidFill>
                  <a:prstClr val="black"/>
                </a:solidFill>
              </a:rPr>
              <a:pPr/>
              <a:t>26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L’uomo peccatore è come sospeso su una voragine al cui fondo c’è la morte. Il suo istinto di sopravvivenza ingaggia una lotta per sfuggire a questo vuoto. Pensa di salvarsi e di trovare un po’ di sollievo gettandosi in una vita sensuale, facendo violenza alla sua stessa natura e imitando quella dell’animale. I Padri chiamano queste spinte deviate del desiderio &lt;&lt;passioni&gt;.&gt; Massimo il Confessore  descrive la passione come un &lt;&lt;movimento contro natura dell’anima&gt;&gt;. La passione consiste in un movimento spontaneo di repulsione o di attrazione rispetto agli oggetti sensibili e alle situazioni umane. Questa spinta è la reazione dell’uomo posto sopra il vuoto causato dal peccato. Percepisce il fremito di cadere inesorabilmente nell’abisso della morte. I pensieri che gli passano per la testa (</a:t>
            </a:r>
            <a:r>
              <a:rPr lang="it-IT" dirty="0" err="1" smtClean="0">
                <a:solidFill>
                  <a:schemeClr val="bg1"/>
                </a:solidFill>
              </a:rPr>
              <a:t>logismòi</a:t>
            </a:r>
            <a:r>
              <a:rPr lang="it-IT" dirty="0" smtClean="0">
                <a:solidFill>
                  <a:schemeClr val="bg1"/>
                </a:solidFill>
              </a:rPr>
              <a:t>) ricevono come un’iniezione di spavento e premono perché reagisca facendo qualcosa per difendersi dal baratro.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San Massimo , il confessore, intravede due possibili reazioni.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it-IT" dirty="0" smtClean="0">
              <a:solidFill>
                <a:schemeClr val="bg1"/>
              </a:solidFill>
            </a:endParaRPr>
          </a:p>
          <a:p>
            <a:r>
              <a:rPr lang="it-IT" dirty="0" smtClean="0">
                <a:solidFill>
                  <a:schemeClr val="bg1"/>
                </a:solidFill>
              </a:rPr>
              <a:t>La  prima è di tipo possessivo. La paura, diventata ossessiva, suggerisce che la soluzione consiste nel riempire il buco attraverso le cose materiali. Si scatenano  l’ingordigia e l’avarizia che, come un parassita, intaccano la materia e ne pervertono il senso.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Ma le cose non bastano a riempire il buco e l’uomo si sposta su un piano più elevato, quello del possesso delle persone, ridotte a oggetto di consumo per compensare il vuoto. Così il virus del male intacca le relazioni: l’uso strumentale delle persone, la lussuria e la gelosia distruggono la convivenza umana. Nemmeno questo basta a saziare l’uomo. Non gli resta che concentrarsi su qualcosa che non appartiene né alla terra né agli altri, ma che è strettamente suo. Organizza il culto di ciò che possiede di più intimo: le sue opinioni, i  suoi progetti di autoaffermazione, i  suoi gusti. Può arrivare, addirittura, a presumere di possedere Dio coi suoi concetti religiosi e le sue virtù.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A06C4-CB56-4246-ACDB-E8D3F1B0286E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4CE29-053F-4348-8ADC-FDB28B60EEA7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4BC3-0A98-4E7F-9147-2A240D2CD765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EED05-1742-4EEB-BC9F-8D7A2289AC06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FE588-E78D-4448-B0DE-5FAE0E3CFD5C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BB359-6F15-4ADB-B617-20C6242A28AB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3BA22-A71D-461B-9E77-A53574C38C7E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F3E94-3E53-4965-8ED5-DDA91DF66C65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F98A6-2EAD-424F-A72D-ABEC73AC4B20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0B97F-A8DC-4F5D-A82D-7EF9F26F5317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906CB-B1A4-4402-9E92-8AEE76A5DB38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E8D15-3F62-4C6A-BBEC-D54EE2287C4E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4CE29-053F-4348-8ADC-FDB28B60EEA7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4BC3-0A98-4E7F-9147-2A240D2CD765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EED05-1742-4EEB-BC9F-8D7A2289AC06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FE588-E78D-4448-B0DE-5FAE0E3CFD5C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BB359-6F15-4ADB-B617-20C6242A28AB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3BA22-A71D-461B-9E77-A53574C38C7E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F3E94-3E53-4965-8ED5-DDA91DF66C65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F98A6-2EAD-424F-A72D-ABEC73AC4B20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0B97F-A8DC-4F5D-A82D-7EF9F26F5317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906CB-B1A4-4402-9E92-8AEE76A5DB38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E8D15-3F62-4C6A-BBEC-D54EE2287C4E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4CE29-053F-4348-8ADC-FDB28B60EEA7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4BC3-0A98-4E7F-9147-2A240D2CD765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EED05-1742-4EEB-BC9F-8D7A2289AC06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FE588-E78D-4448-B0DE-5FAE0E3CFD5C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BB359-6F15-4ADB-B617-20C6242A28AB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3BA22-A71D-461B-9E77-A53574C38C7E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F3E94-3E53-4965-8ED5-DDA91DF66C65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F98A6-2EAD-424F-A72D-ABEC73AC4B20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0B97F-A8DC-4F5D-A82D-7EF9F26F5317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906CB-B1A4-4402-9E92-8AEE76A5DB38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E8D15-3F62-4C6A-BBEC-D54EE2287C4E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830C7-764C-4332-85F9-437BE4CF8542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9C072-DC44-4920-A3D2-2BFA807CEC84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EC4B8-7FA8-4988-A9F0-3B8174EC284D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86683-9176-42EE-A6BD-E195405422EF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60FBA-1876-431E-8F4C-C1482CEECE98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4DEAA-BD7B-4F50-9CB5-79463C8BF641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B3A07-7A6F-41B4-84C5-4ED3512A1215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C809B-9E11-4B4A-A455-2BBC5404E743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9EF86-4C8C-4C2C-A89F-073FC499DF54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33051-689F-4732-8D29-28AD20DD18B9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FCCEC-0C72-460B-B45A-29EB1ACACA57}" type="slidenum">
              <a:rPr lang="it-IT">
                <a:solidFill>
                  <a:srgbClr val="000000"/>
                </a:solidFill>
              </a:rPr>
              <a:pPr/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29/11/16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2477282-ABB7-4F93-9AA8-F2DE519915C8}" type="slidenum">
              <a:rPr lang="es-ES_tradnl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2477282-ABB7-4F93-9AA8-F2DE519915C8}" type="slidenum">
              <a:rPr lang="es-ES_tradnl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2477282-ABB7-4F93-9AA8-F2DE519915C8}" type="slidenum">
              <a:rPr lang="es-ES_tradnl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‹n.›</a:t>
            </a:fld>
            <a:endParaRPr lang="es-ES_tradnl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16C6F0-EFFB-44AD-9125-F0A1400788F5}" type="slidenum">
              <a:rPr lang="it-IT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it-IT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4" Type="http://schemas.openxmlformats.org/officeDocument/2006/relationships/image" Target="../media/image29.gif"/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81753" y="404664"/>
            <a:ext cx="7649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“</a:t>
            </a:r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Tieni alta la guardia!”</a:t>
            </a:r>
            <a:endParaRPr lang="it-IT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9938" name="Picture 2" descr="http://digimedia.libero.it/diavoletta.680/profil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3212976"/>
            <a:ext cx="3345160" cy="3345160"/>
          </a:xfrm>
          <a:prstGeom prst="rect">
            <a:avLst/>
          </a:prstGeom>
          <a:noFill/>
        </p:spPr>
      </p:pic>
      <p:pic>
        <p:nvPicPr>
          <p:cNvPr id="107522" name="Picture 2" descr="http://www.meditare.info/wordpress/wp-content/uploads/2012/04/10915036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000" y="1628800"/>
            <a:ext cx="5134202" cy="5030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2656"/>
            <a:ext cx="6651823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395536" y="3140968"/>
            <a:ext cx="4572000" cy="341632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txBody>
          <a:bodyPr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Allora la donna vide che l’albero era buono da mangiare, gradito agli occhi e desiderabile per acquistare saggezza; prese del suo frutto e ne mangiò, poi ne diede anche al marito, che era con lei, e anch’egli ne mangiò. 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7 Allora si aprirono gli occhi di tutti e due e si accorsero di essere nudi; intrecciarono foglie di fico e se ne fecero cinture. </a:t>
            </a:r>
            <a:endParaRPr lang="it-IT" dirty="0">
              <a:solidFill>
                <a:prstClr val="white"/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 flipV="1">
            <a:off x="4644008" y="5805264"/>
            <a:ext cx="108012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5868144" y="5229200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Si sentono vulnerabili,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Si aggrappano a ciò che è fragile</a:t>
            </a: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23528" y="548680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C000"/>
                </a:solidFill>
              </a:rPr>
              <a:t>Solo a cose fatte l’uomo si rende conto del male che ha commesso</a:t>
            </a:r>
            <a:endParaRPr lang="it-IT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851920" y="69269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it-IT" sz="4000" b="1" dirty="0" smtClean="0">
                <a:solidFill>
                  <a:prstClr val="white"/>
                </a:solidFill>
              </a:rPr>
              <a:t>“Intrecciarono foglie di fico e se ne fecero cinture”</a:t>
            </a:r>
            <a:endParaRPr lang="it-IT" sz="4000" b="1" dirty="0"/>
          </a:p>
        </p:txBody>
      </p:sp>
      <p:pic>
        <p:nvPicPr>
          <p:cNvPr id="112642" name="Picture 2" descr="http://2.bp.blogspot.com/__F_ME_0FWOo/S6vQodkPwZI/AAAAAAAAFck/A0BBCQ9Qwdg/s400/403010_Foglia+di+fico+-+Re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09784">
            <a:off x="683568" y="2060848"/>
            <a:ext cx="2843155" cy="2448272"/>
          </a:xfrm>
          <a:prstGeom prst="rect">
            <a:avLst/>
          </a:prstGeom>
          <a:noFill/>
        </p:spPr>
      </p:pic>
      <p:pic>
        <p:nvPicPr>
          <p:cNvPr id="112644" name="Picture 4" descr="http://fabristol.files.wordpress.com/2009/11/403004_foglia-di-fico-fron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85080">
            <a:off x="3447012" y="3766789"/>
            <a:ext cx="3044631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3717032"/>
            <a:ext cx="81369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 Poi udirono il Signore Dio che passeggiava nel giardino alla brezza del giorno e l’uomo con sua moglie </a:t>
            </a:r>
            <a:r>
              <a:rPr lang="it-IT" b="1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 nascosero dal Signore Dio</a:t>
            </a:r>
            <a:r>
              <a:rPr lang="it-IT" dirty="0" smtClean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in mezzo agli alberi del giardino. 9 Ma il Signore Dio chiamò l’uomo e gli disse: </a:t>
            </a:r>
            <a:r>
              <a:rPr lang="it-IT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“Dove sei? </a:t>
            </a:r>
            <a:r>
              <a:rPr lang="it-IT" dirty="0" smtClean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”. 10 Rispose: “Ho udito il tuo passo nel giardino: </a:t>
            </a:r>
            <a:r>
              <a:rPr lang="it-IT" b="1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 avuto paura</a:t>
            </a:r>
            <a:r>
              <a:rPr lang="it-IT" dirty="0" smtClean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perché sono nudo, e mi sono nascosto”.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808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it-IT" dirty="0" smtClean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11 Riprese: “Chi ti ha fatto sapere che eri nudo? Hai forse mangiato dell’albero di cui ti avevo comandato di non mangiare? ”.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808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it-IT" dirty="0" smtClean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12 Rispose l’uomo: “La donna che tu mi hai posta accanto mi ha dato dell’albero e io ne ho mangiato”. 13 Il Signore Dio disse alla donna: “Che hai fatto? ”. Rispose la donna: “Il serpente mi ha ingannata e io ho mangiato”. 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5832648" cy="28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323528" y="260648"/>
            <a:ext cx="8136904" cy="677108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3200" b="1" dirty="0" err="1">
                <a:solidFill>
                  <a:srgbClr val="FFC000"/>
                </a:solidFill>
              </a:rPr>
              <a:t>Gn</a:t>
            </a:r>
            <a:r>
              <a:rPr lang="it-IT" sz="3200" b="1" dirty="0">
                <a:solidFill>
                  <a:srgbClr val="FFC000"/>
                </a:solidFill>
              </a:rPr>
              <a:t> 3: </a:t>
            </a:r>
            <a:endParaRPr lang="it-IT" sz="3200" b="1" dirty="0" smtClean="0">
              <a:solidFill>
                <a:srgbClr val="FFC000"/>
              </a:solidFill>
            </a:endParaRPr>
          </a:p>
          <a:p>
            <a:pPr>
              <a:spcBef>
                <a:spcPct val="50000"/>
              </a:spcBef>
            </a:pPr>
            <a:r>
              <a:rPr lang="it-IT" sz="3200" b="1" dirty="0" smtClean="0">
                <a:solidFill>
                  <a:srgbClr val="FFC000"/>
                </a:solidFill>
              </a:rPr>
              <a:t>la dinamica </a:t>
            </a:r>
            <a:r>
              <a:rPr lang="it-IT" sz="3200" b="1" dirty="0">
                <a:solidFill>
                  <a:srgbClr val="FFC000"/>
                </a:solidFill>
              </a:rPr>
              <a:t>del peccato</a:t>
            </a:r>
          </a:p>
          <a:p>
            <a:pPr lvl="1" algn="just">
              <a:spcBef>
                <a:spcPct val="50000"/>
              </a:spcBef>
            </a:pPr>
            <a:endParaRPr lang="it-IT" sz="2000" b="1" dirty="0" smtClean="0">
              <a:solidFill>
                <a:prstClr val="white"/>
              </a:solidFill>
            </a:endParaRPr>
          </a:p>
          <a:p>
            <a:pPr lvl="1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it-IT" sz="1600" b="1" dirty="0" smtClean="0">
                <a:solidFill>
                  <a:prstClr val="white"/>
                </a:solidFill>
              </a:rPr>
              <a:t> </a:t>
            </a:r>
            <a:r>
              <a:rPr lang="it-IT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</a:t>
            </a:r>
            <a:r>
              <a:rPr lang="it-IT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logica </a:t>
            </a:r>
            <a:r>
              <a:rPr lang="it-IT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dell’inganno/falsificazione:</a:t>
            </a:r>
          </a:p>
          <a:p>
            <a:pPr lvl="1" algn="just">
              <a:spcBef>
                <a:spcPct val="50000"/>
              </a:spcBef>
            </a:pPr>
            <a:r>
              <a:rPr lang="it-IT" sz="1600" b="1" dirty="0" smtClean="0">
                <a:solidFill>
                  <a:prstClr val="white"/>
                </a:solidFill>
              </a:rPr>
              <a:t>   </a:t>
            </a:r>
            <a:r>
              <a:rPr lang="it-IT" sz="1600" b="1" dirty="0" smtClean="0"/>
              <a:t>diventare come Dio per rapina </a:t>
            </a:r>
          </a:p>
          <a:p>
            <a:pPr lvl="1" algn="just">
              <a:spcBef>
                <a:spcPct val="50000"/>
              </a:spcBef>
            </a:pPr>
            <a:r>
              <a:rPr lang="it-IT" sz="1600" b="1" dirty="0" smtClean="0"/>
              <a:t>    e non nella logica del dono!</a:t>
            </a:r>
            <a:endParaRPr lang="it-IT" sz="1600" b="1" dirty="0"/>
          </a:p>
          <a:p>
            <a:pPr lvl="1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it-IT" sz="1600" b="1" dirty="0">
                <a:solidFill>
                  <a:prstClr val="white"/>
                </a:solidFill>
              </a:rPr>
              <a:t> </a:t>
            </a:r>
            <a:r>
              <a:rPr lang="it-IT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La rottura della relazione con Dio </a:t>
            </a:r>
            <a:endParaRPr lang="it-IT" sz="16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lvl="1" algn="just">
              <a:spcBef>
                <a:spcPct val="50000"/>
              </a:spcBef>
            </a:pPr>
            <a:r>
              <a:rPr lang="it-IT" sz="1600" b="1" dirty="0" smtClean="0">
                <a:solidFill>
                  <a:prstClr val="white"/>
                </a:solidFill>
              </a:rPr>
              <a:t>(dall’intimità al timore, sostituzione idoli): </a:t>
            </a:r>
          </a:p>
          <a:p>
            <a:pPr lvl="1" algn="just">
              <a:spcBef>
                <a:spcPct val="50000"/>
              </a:spcBef>
            </a:pPr>
            <a:endParaRPr lang="it-IT" sz="1600" b="1" dirty="0" smtClean="0">
              <a:solidFill>
                <a:prstClr val="white"/>
              </a:solidFill>
            </a:endParaRPr>
          </a:p>
          <a:p>
            <a:pPr lvl="1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it-IT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</a:t>
            </a:r>
            <a:r>
              <a:rPr lang="it-IT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rottura della relazione tra la donna e </a:t>
            </a:r>
            <a:r>
              <a:rPr lang="it-IT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l’uomo</a:t>
            </a:r>
            <a:r>
              <a:rPr lang="it-IT" sz="1600" b="1" dirty="0" smtClean="0">
                <a:solidFill>
                  <a:prstClr val="white"/>
                </a:solidFill>
              </a:rPr>
              <a:t>: </a:t>
            </a:r>
            <a:r>
              <a:rPr lang="it-IT" sz="1600" i="1" dirty="0" smtClean="0">
                <a:solidFill>
                  <a:prstClr val="white"/>
                </a:solidFill>
              </a:rPr>
              <a:t>‘</a:t>
            </a:r>
            <a:r>
              <a:rPr lang="it-IT" sz="1600" i="1" dirty="0">
                <a:solidFill>
                  <a:prstClr val="white"/>
                </a:solidFill>
              </a:rPr>
              <a:t>si accorsero di essere nudi’ </a:t>
            </a:r>
            <a:r>
              <a:rPr lang="it-IT" sz="1600" i="1" dirty="0" smtClean="0">
                <a:solidFill>
                  <a:prstClr val="white"/>
                </a:solidFill>
              </a:rPr>
              <a:t>l’altro diviene un nemico</a:t>
            </a:r>
            <a:endParaRPr lang="it-IT" sz="1600" i="1" dirty="0">
              <a:solidFill>
                <a:prstClr val="white"/>
              </a:solidFill>
            </a:endParaRPr>
          </a:p>
          <a:p>
            <a:pPr lvl="1" algn="just">
              <a:spcBef>
                <a:spcPct val="50000"/>
              </a:spcBef>
            </a:pPr>
            <a:r>
              <a:rPr lang="it-IT" altLang="zh-CN" sz="2000" dirty="0" smtClean="0">
                <a:ea typeface="SimSun" pitchFamily="2" charset="-122"/>
              </a:rPr>
              <a:t>dall’esultante comunione con la donna(“osso delle mie ossa, carne della mia carne”) ad un rapporto segnato dal sospetto e dalla possibilità di dominio, di prevaricazione (a immagine del primo peccato!), dunque la necessità di proteggere l’intimità personale. </a:t>
            </a:r>
            <a:endParaRPr lang="it-IT" sz="2000" dirty="0" smtClean="0"/>
          </a:p>
          <a:p>
            <a:pPr lvl="1" algn="just">
              <a:spcBef>
                <a:spcPct val="50000"/>
              </a:spcBef>
            </a:pPr>
            <a:r>
              <a:rPr lang="it-IT" sz="2000" i="1" dirty="0">
                <a:solidFill>
                  <a:prstClr val="white"/>
                </a:solidFill>
              </a:rPr>
              <a:t>	</a:t>
            </a:r>
          </a:p>
        </p:txBody>
      </p:sp>
      <p:pic>
        <p:nvPicPr>
          <p:cNvPr id="23554" name="Picture 2" descr="http://padrigesuitibari.weebly.com/uploads/8/8/1/3/8813775/7970116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6776">
            <a:off x="6283007" y="385702"/>
            <a:ext cx="2254398" cy="2956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323528" y="260648"/>
            <a:ext cx="5544616" cy="57861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3200" b="1" dirty="0" err="1">
                <a:solidFill>
                  <a:srgbClr val="FFC000"/>
                </a:solidFill>
              </a:rPr>
              <a:t>Gn</a:t>
            </a:r>
            <a:r>
              <a:rPr lang="it-IT" sz="3200" b="1" dirty="0">
                <a:solidFill>
                  <a:srgbClr val="FFC000"/>
                </a:solidFill>
              </a:rPr>
              <a:t> 3: </a:t>
            </a:r>
            <a:endParaRPr lang="it-IT" sz="3200" b="1" dirty="0" smtClean="0">
              <a:solidFill>
                <a:srgbClr val="FFC000"/>
              </a:solidFill>
            </a:endParaRPr>
          </a:p>
          <a:p>
            <a:pPr>
              <a:spcBef>
                <a:spcPct val="50000"/>
              </a:spcBef>
            </a:pPr>
            <a:r>
              <a:rPr lang="it-IT" sz="3200" b="1" dirty="0" smtClean="0">
                <a:solidFill>
                  <a:srgbClr val="FFC000"/>
                </a:solidFill>
              </a:rPr>
              <a:t>la dinamica </a:t>
            </a:r>
            <a:r>
              <a:rPr lang="it-IT" sz="3200" b="1" dirty="0">
                <a:solidFill>
                  <a:srgbClr val="FFC000"/>
                </a:solidFill>
              </a:rPr>
              <a:t>del peccato</a:t>
            </a:r>
          </a:p>
          <a:p>
            <a:pPr lvl="1" algn="just">
              <a:spcBef>
                <a:spcPct val="50000"/>
              </a:spcBef>
              <a:buFont typeface="Wingdings" pitchFamily="2" charset="2"/>
              <a:buChar char="§"/>
            </a:pPr>
            <a:endParaRPr lang="it-IT" sz="2000" b="1" dirty="0" smtClean="0">
              <a:solidFill>
                <a:prstClr val="white"/>
              </a:solidFill>
            </a:endParaRPr>
          </a:p>
          <a:p>
            <a:pPr lvl="1" algn="just">
              <a:spcBef>
                <a:spcPct val="50000"/>
              </a:spcBef>
            </a:pPr>
            <a:endParaRPr lang="it-IT" sz="20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lvl="1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it-IT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La </a:t>
            </a:r>
            <a:r>
              <a:rPr lang="it-IT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rottura della relazione con il resto del creato/natura</a:t>
            </a:r>
            <a:r>
              <a:rPr lang="it-IT" sz="2000" b="1" dirty="0">
                <a:solidFill>
                  <a:prstClr val="white"/>
                </a:solidFill>
              </a:rPr>
              <a:t>: </a:t>
            </a:r>
            <a:endParaRPr lang="it-IT" sz="2000" b="1" dirty="0" smtClean="0">
              <a:solidFill>
                <a:prstClr val="white"/>
              </a:solidFill>
            </a:endParaRPr>
          </a:p>
          <a:p>
            <a:pPr lvl="1" algn="just">
              <a:spcBef>
                <a:spcPct val="50000"/>
              </a:spcBef>
            </a:pPr>
            <a:r>
              <a:rPr lang="it-IT" sz="2000" i="1" dirty="0" smtClean="0">
                <a:solidFill>
                  <a:prstClr val="white"/>
                </a:solidFill>
              </a:rPr>
              <a:t>‘</a:t>
            </a:r>
            <a:r>
              <a:rPr lang="it-IT" sz="2000" i="1" dirty="0">
                <a:solidFill>
                  <a:prstClr val="white"/>
                </a:solidFill>
              </a:rPr>
              <a:t>intrecciarono foglie di fico e se ne fecero cinture</a:t>
            </a:r>
            <a:r>
              <a:rPr lang="it-IT" sz="2000" i="1" dirty="0" smtClean="0">
                <a:solidFill>
                  <a:prstClr val="white"/>
                </a:solidFill>
              </a:rPr>
              <a:t>’.</a:t>
            </a:r>
          </a:p>
          <a:p>
            <a:pPr lvl="1" algn="just">
              <a:spcBef>
                <a:spcPct val="50000"/>
              </a:spcBef>
              <a:buFont typeface="Wingdings" pitchFamily="2" charset="2"/>
              <a:buChar char="§"/>
            </a:pPr>
            <a:endParaRPr lang="it-IT" sz="2000" i="1" dirty="0">
              <a:solidFill>
                <a:prstClr val="white"/>
              </a:solidFill>
            </a:endParaRPr>
          </a:p>
          <a:p>
            <a:pPr lvl="1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it-IT" sz="2000" b="1" dirty="0">
                <a:solidFill>
                  <a:prstClr val="white"/>
                </a:solidFill>
              </a:rPr>
              <a:t> </a:t>
            </a:r>
            <a:r>
              <a:rPr lang="it-IT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Sorge lo spazio per la paura</a:t>
            </a:r>
            <a:r>
              <a:rPr lang="it-IT" sz="2000" b="1" dirty="0">
                <a:solidFill>
                  <a:prstClr val="white"/>
                </a:solidFill>
              </a:rPr>
              <a:t>. </a:t>
            </a:r>
            <a:endParaRPr lang="it-IT" sz="2000" b="1" dirty="0" smtClean="0">
              <a:solidFill>
                <a:prstClr val="white"/>
              </a:solidFill>
            </a:endParaRPr>
          </a:p>
          <a:p>
            <a:pPr lvl="1" algn="just">
              <a:spcBef>
                <a:spcPct val="50000"/>
              </a:spcBef>
            </a:pPr>
            <a:r>
              <a:rPr lang="it-IT" sz="2000" b="1" dirty="0" smtClean="0">
                <a:solidFill>
                  <a:prstClr val="white"/>
                </a:solidFill>
              </a:rPr>
              <a:t>La </a:t>
            </a:r>
            <a:r>
              <a:rPr lang="it-IT" sz="2000" b="1" dirty="0">
                <a:solidFill>
                  <a:prstClr val="white"/>
                </a:solidFill>
              </a:rPr>
              <a:t>prima parola che l’uomo rivolge a Dio è: </a:t>
            </a:r>
            <a:r>
              <a:rPr lang="it-IT" sz="2000" i="1" dirty="0">
                <a:solidFill>
                  <a:prstClr val="white"/>
                </a:solidFill>
              </a:rPr>
              <a:t>‘ho avuto paura, perché sono nudo, e mi sono nascosto’.	</a:t>
            </a:r>
          </a:p>
        </p:txBody>
      </p:sp>
      <p:pic>
        <p:nvPicPr>
          <p:cNvPr id="23554" name="Picture 2" descr="http://padrigesuitibari.weebly.com/uploads/8/8/1/3/8813775/7970116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1977">
            <a:off x="6118899" y="484568"/>
            <a:ext cx="2586231" cy="339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8" name="Picture 6" descr="http://www.pdoristano.it/wp-content/uploads/2011/10/albero-taglia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8880">
            <a:off x="1908175" y="2852738"/>
            <a:ext cx="4286250" cy="320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5240" name="Picture 8" descr="http://www.enduroibleo.it/galleria/Galleria%20Orrore/slides/inquinamento%20%284%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149725"/>
            <a:ext cx="2952750" cy="2303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5234" name="Picture 2" descr="http://news.immobiliare.it/wp-content/uploads/2011/06/litigio-uomo-don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76250"/>
            <a:ext cx="4286250" cy="2676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5236" name="Picture 4" descr="http://www.disturbipsichici.info/mio%20sito/anoress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68803">
            <a:off x="5657850" y="469900"/>
            <a:ext cx="28575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5242" name="Picture 10" descr="http://rete.comuni-italiani.it/blog/wp-content/uploads/2009/01/crocifiss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3429000"/>
            <a:ext cx="2411413" cy="321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it-IT" b="1"/>
              <a:t>L’azione peccaminosa consiste</a:t>
            </a:r>
            <a:endParaRPr lang="it-IT"/>
          </a:p>
          <a:p>
            <a:pPr>
              <a:buFontTx/>
              <a:buNone/>
            </a:pPr>
            <a:r>
              <a:rPr lang="it-IT" b="1">
                <a:solidFill>
                  <a:srgbClr val="FF0000"/>
                </a:solidFill>
              </a:rPr>
              <a:t>1) nell’avida presa di possesso</a:t>
            </a:r>
            <a:r>
              <a:rPr lang="it-IT"/>
              <a:t> di un bene proveniente da Dio e contenente i suoi attributi:</a:t>
            </a:r>
          </a:p>
          <a:p>
            <a:pPr>
              <a:buFontTx/>
              <a:buNone/>
            </a:pPr>
            <a:r>
              <a:rPr lang="it-IT" sz="3300">
                <a:sym typeface="Wingdings" pitchFamily="2" charset="2"/>
              </a:rPr>
              <a:t> </a:t>
            </a:r>
            <a:r>
              <a:rPr lang="it-IT" sz="3300" b="1">
                <a:solidFill>
                  <a:srgbClr val="003399"/>
                </a:solidFill>
              </a:rPr>
              <a:t>la donna vide che l’albero era buono da mangiare</a:t>
            </a:r>
            <a:r>
              <a:rPr lang="it-IT" sz="3300"/>
              <a:t> </a:t>
            </a:r>
            <a:r>
              <a:rPr lang="it-IT" sz="3300" b="1">
                <a:solidFill>
                  <a:srgbClr val="FF0000"/>
                </a:solidFill>
              </a:rPr>
              <a:t>(il buono)</a:t>
            </a:r>
          </a:p>
          <a:p>
            <a:pPr>
              <a:buFont typeface="Wingdings" pitchFamily="2" charset="2"/>
              <a:buChar char="à"/>
            </a:pPr>
            <a:r>
              <a:rPr lang="it-IT" sz="3300" b="1">
                <a:solidFill>
                  <a:srgbClr val="003399"/>
                </a:solidFill>
              </a:rPr>
              <a:t>gradito agli occhi</a:t>
            </a:r>
            <a:r>
              <a:rPr lang="it-IT" sz="3300" b="1">
                <a:solidFill>
                  <a:srgbClr val="FF0000"/>
                </a:solidFill>
              </a:rPr>
              <a:t> (il bello)</a:t>
            </a:r>
            <a:r>
              <a:rPr lang="it-IT" sz="3300"/>
              <a:t> </a:t>
            </a:r>
          </a:p>
          <a:p>
            <a:pPr>
              <a:buFont typeface="Wingdings" pitchFamily="2" charset="2"/>
              <a:buChar char="à"/>
            </a:pPr>
            <a:r>
              <a:rPr lang="it-IT" sz="3300"/>
              <a:t> </a:t>
            </a:r>
            <a:r>
              <a:rPr lang="it-IT" sz="3300" b="1">
                <a:solidFill>
                  <a:srgbClr val="003399"/>
                </a:solidFill>
              </a:rPr>
              <a:t>e desiderabile per acquistare saggezza</a:t>
            </a:r>
            <a:r>
              <a:rPr lang="it-IT" sz="3300" b="1">
                <a:solidFill>
                  <a:srgbClr val="FF0000"/>
                </a:solidFill>
              </a:rPr>
              <a:t> (il vero)</a:t>
            </a:r>
            <a:endParaRPr lang="it-IT"/>
          </a:p>
          <a:p>
            <a:pPr>
              <a:buFontTx/>
              <a:buNone/>
            </a:pPr>
            <a:r>
              <a:rPr lang="it-IT" b="1">
                <a:solidFill>
                  <a:srgbClr val="FF0000"/>
                </a:solidFill>
              </a:rPr>
              <a:t>2) nell’appropriarsi  della conoscenza bene/male</a:t>
            </a:r>
            <a:r>
              <a:rPr lang="it-IT"/>
              <a:t> (cioè della Sapienza = Gb 15,8)</a:t>
            </a:r>
          </a:p>
          <a:p>
            <a:pPr>
              <a:buFontTx/>
              <a:buNone/>
            </a:pPr>
            <a:r>
              <a:rPr lang="it-IT">
                <a:sym typeface="Wingdings" pitchFamily="2" charset="2"/>
              </a:rPr>
              <a:t> un’appropriazione “</a:t>
            </a:r>
            <a:r>
              <a:rPr lang="it-IT" b="1">
                <a:sym typeface="Wingdings" pitchFamily="2" charset="2"/>
              </a:rPr>
              <a:t>per rapina</a:t>
            </a:r>
            <a:r>
              <a:rPr lang="it-IT">
                <a:sym typeface="Wingdings" pitchFamily="2" charset="2"/>
              </a:rPr>
              <a:t>” di ciò che invece andava ricevuto “</a:t>
            </a:r>
            <a:r>
              <a:rPr lang="it-IT" b="1">
                <a:sym typeface="Wingdings" pitchFamily="2" charset="2"/>
              </a:rPr>
              <a:t>per dono</a:t>
            </a:r>
            <a:r>
              <a:rPr lang="it-IT">
                <a:sym typeface="Wingdings" pitchFamily="2" charset="2"/>
              </a:rPr>
              <a:t>”</a:t>
            </a:r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5373216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Ä"/>
            </a:pPr>
            <a:r>
              <a:rPr lang="it-IT" sz="3400" dirty="0" smtClean="0"/>
              <a:t>la </a:t>
            </a:r>
            <a:r>
              <a:rPr lang="it-IT" sz="3400" b="1" dirty="0" smtClean="0">
                <a:solidFill>
                  <a:srgbClr val="000099"/>
                </a:solidFill>
              </a:rPr>
              <a:t>conoscenza oggettuale</a:t>
            </a:r>
            <a:r>
              <a:rPr lang="it-IT" sz="3400" dirty="0" smtClean="0"/>
              <a:t> :</a:t>
            </a:r>
          </a:p>
          <a:p>
            <a:pPr>
              <a:lnSpc>
                <a:spcPct val="90000"/>
              </a:lnSpc>
              <a:buNone/>
            </a:pPr>
            <a:r>
              <a:rPr lang="it-IT" sz="3400" dirty="0" smtClean="0"/>
              <a:t>  </a:t>
            </a:r>
          </a:p>
          <a:p>
            <a:pPr>
              <a:lnSpc>
                <a:spcPct val="90000"/>
              </a:lnSpc>
            </a:pPr>
            <a:r>
              <a:rPr lang="it-IT" sz="3400" dirty="0" smtClean="0"/>
              <a:t>isolata, svincolata dalla relazione con Dio</a:t>
            </a:r>
          </a:p>
          <a:p>
            <a:pPr>
              <a:lnSpc>
                <a:spcPct val="90000"/>
              </a:lnSpc>
            </a:pPr>
            <a:r>
              <a:rPr lang="it-IT" sz="3400" dirty="0" smtClean="0"/>
              <a:t> conoscenza non contemplativa: non vede le cose nella logica dell’amore, le cose non ricordano più la relazione (Dio)</a:t>
            </a:r>
          </a:p>
          <a:p>
            <a:pPr>
              <a:lnSpc>
                <a:spcPct val="90000"/>
              </a:lnSpc>
            </a:pPr>
            <a:r>
              <a:rPr lang="it-IT" sz="3400" dirty="0" smtClean="0"/>
              <a:t>è aggressiva: conosce impossessandosi, conoscenza dell’uso, strumentale (per diventare </a:t>
            </a:r>
            <a:r>
              <a:rPr lang="it-IT" sz="3400" dirty="0" err="1" smtClean="0"/>
              <a:t>come…</a:t>
            </a:r>
            <a:r>
              <a:rPr lang="it-IT" sz="34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it-IT" sz="3400" dirty="0" smtClean="0"/>
              <a:t> è un guardare “per </a:t>
            </a:r>
            <a:r>
              <a:rPr lang="it-IT" sz="3800" b="1" u="sng" dirty="0" smtClean="0"/>
              <a:t>prendere</a:t>
            </a:r>
            <a:r>
              <a:rPr lang="it-IT" sz="3400" dirty="0" smtClean="0"/>
              <a:t>”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1691680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Adamo vuole impadronirsi delle cose di Dio senza Dio, prima di Dio e non secondo Dio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260648"/>
            <a:ext cx="8424936" cy="6858000"/>
          </a:xfrm>
        </p:spPr>
        <p:txBody>
          <a:bodyPr>
            <a:normAutofit/>
          </a:bodyPr>
          <a:lstStyle/>
          <a:p>
            <a:pPr marL="609600" indent="-609600">
              <a:buFontTx/>
              <a:buNone/>
              <a:defRPr/>
            </a:pPr>
            <a:r>
              <a:rPr lang="it-IT" sz="3400" b="1" dirty="0">
                <a:solidFill>
                  <a:srgbClr val="FF0000"/>
                </a:solidFill>
              </a:rPr>
              <a:t>Il peccato </a:t>
            </a:r>
            <a:r>
              <a:rPr lang="it-IT" sz="3400" b="1" dirty="0" smtClean="0">
                <a:solidFill>
                  <a:srgbClr val="FF0000"/>
                </a:solidFill>
              </a:rPr>
              <a:t>= </a:t>
            </a:r>
            <a:r>
              <a:rPr lang="it-IT" sz="3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DI-STRAZIONE</a:t>
            </a:r>
            <a:r>
              <a:rPr lang="it-IT" sz="3400" dirty="0"/>
              <a:t> </a:t>
            </a:r>
            <a:endParaRPr lang="it-IT" sz="3400" dirty="0" smtClean="0"/>
          </a:p>
          <a:p>
            <a:pPr marL="609600" indent="-609600">
              <a:buFontTx/>
              <a:buNone/>
              <a:defRPr/>
            </a:pPr>
            <a:r>
              <a:rPr lang="it-IT" sz="3400" b="1" dirty="0" smtClean="0">
                <a:solidFill>
                  <a:srgbClr val="FF0000"/>
                </a:solidFill>
              </a:rPr>
              <a:t>			dalla </a:t>
            </a:r>
            <a:r>
              <a:rPr lang="it-IT" sz="3400" b="1" dirty="0">
                <a:solidFill>
                  <a:srgbClr val="FF0000"/>
                </a:solidFill>
              </a:rPr>
              <a:t>relazione con </a:t>
            </a:r>
            <a:r>
              <a:rPr lang="it-IT" sz="3400" b="1" dirty="0" smtClean="0">
                <a:solidFill>
                  <a:srgbClr val="FF0000"/>
                </a:solidFill>
              </a:rPr>
              <a:t>Dio</a:t>
            </a:r>
          </a:p>
          <a:p>
            <a:pPr marL="609600" indent="-609600">
              <a:buFontTx/>
              <a:buNone/>
              <a:defRPr/>
            </a:pPr>
            <a:endParaRPr lang="it-IT" sz="2400" dirty="0" smtClean="0">
              <a:sym typeface="Wingdings" pitchFamily="2" charset="2"/>
            </a:endParaRPr>
          </a:p>
          <a:p>
            <a:pPr marL="609600" indent="-609600">
              <a:buFontTx/>
              <a:buNone/>
              <a:defRPr/>
            </a:pPr>
            <a:r>
              <a:rPr lang="it-IT" sz="2400" dirty="0" smtClean="0">
                <a:sym typeface="Wingdings" pitchFamily="2" charset="2"/>
              </a:rPr>
              <a:t></a:t>
            </a:r>
            <a:r>
              <a:rPr lang="it-IT" sz="2400" dirty="0"/>
              <a:t>cessa la conversazione spontanea tra Dio e gli uomini</a:t>
            </a:r>
          </a:p>
          <a:p>
            <a:pPr marL="609600" indent="-609600">
              <a:buFontTx/>
              <a:buNone/>
              <a:defRPr/>
            </a:pPr>
            <a:r>
              <a:rPr lang="it-IT" sz="2400" dirty="0">
                <a:sym typeface="Wingdings" pitchFamily="2" charset="2"/>
              </a:rPr>
              <a:t></a:t>
            </a:r>
            <a:r>
              <a:rPr lang="it-IT" sz="2400" dirty="0"/>
              <a:t> Prima Eva parlava con Dio ora ascolta un altro interlocutore, Dio diventa “secondo”  </a:t>
            </a:r>
          </a:p>
          <a:p>
            <a:pPr marL="609600" indent="-609600">
              <a:buFont typeface="Wingdings" pitchFamily="2" charset="2"/>
              <a:buChar char="Ä"/>
              <a:defRPr/>
            </a:pPr>
            <a:r>
              <a:rPr lang="it-IT" sz="2400" dirty="0" smtClean="0"/>
              <a:t>Dio </a:t>
            </a:r>
            <a:r>
              <a:rPr lang="it-IT" sz="2400" dirty="0"/>
              <a:t>diventa uno “di cui si parla” e non l’interlocutore “a cui si parla</a:t>
            </a:r>
            <a:r>
              <a:rPr lang="it-IT" sz="2400" dirty="0" smtClean="0"/>
              <a:t>”</a:t>
            </a:r>
          </a:p>
          <a:p>
            <a:pPr marL="609600" indent="-609600">
              <a:buFont typeface="Wingdings" pitchFamily="2" charset="2"/>
              <a:buChar char="Ä"/>
              <a:defRPr/>
            </a:pPr>
            <a:endParaRPr lang="it-IT" sz="2400" dirty="0"/>
          </a:p>
          <a:p>
            <a:pPr marL="609600" indent="-609600">
              <a:buFont typeface="Wingdings" pitchFamily="2" charset="2"/>
              <a:buChar char="Ä"/>
              <a:defRPr/>
            </a:pPr>
            <a:r>
              <a:rPr lang="it-IT" sz="2400" dirty="0" smtClean="0">
                <a:sym typeface="Wingdings" pitchFamily="2" charset="2"/>
              </a:rPr>
              <a:t>c’è </a:t>
            </a:r>
            <a:r>
              <a:rPr lang="it-IT" sz="2400" dirty="0">
                <a:sym typeface="Wingdings" pitchFamily="2" charset="2"/>
              </a:rPr>
              <a:t>un passaggio dal registro della relazione </a:t>
            </a:r>
            <a:r>
              <a:rPr lang="it-IT" sz="2400" b="1" dirty="0">
                <a:sym typeface="Wingdings" pitchFamily="2" charset="2"/>
              </a:rPr>
              <a:t>interpersonale</a:t>
            </a:r>
            <a:r>
              <a:rPr lang="it-IT" sz="2400" dirty="0">
                <a:sym typeface="Wingdings" pitchFamily="2" charset="2"/>
              </a:rPr>
              <a:t> (io-tu) </a:t>
            </a:r>
            <a:endParaRPr lang="it-IT" sz="2400" dirty="0" smtClean="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Char char="Ä"/>
              <a:defRPr/>
            </a:pPr>
            <a:endParaRPr lang="it-IT" sz="2400" dirty="0" smtClean="0">
              <a:sym typeface="Wingdings" pitchFamily="2" charset="2"/>
            </a:endParaRPr>
          </a:p>
          <a:p>
            <a:pPr marL="609600" indent="-609600">
              <a:buFont typeface="Wingdings 2" pitchFamily="18" charset="2"/>
              <a:buNone/>
              <a:defRPr/>
            </a:pPr>
            <a:r>
              <a:rPr lang="it-IT" sz="2400" dirty="0" smtClean="0">
                <a:sym typeface="Wingdings" pitchFamily="2" charset="2"/>
              </a:rPr>
              <a:t>      alla </a:t>
            </a:r>
            <a:r>
              <a:rPr lang="it-IT" sz="2400" dirty="0">
                <a:sym typeface="Wingdings" pitchFamily="2" charset="2"/>
              </a:rPr>
              <a:t>relazione </a:t>
            </a:r>
            <a:r>
              <a:rPr lang="it-IT" sz="2400" b="1" dirty="0">
                <a:sym typeface="Wingdings" pitchFamily="2" charset="2"/>
              </a:rPr>
              <a:t>formale/ oggettuale</a:t>
            </a:r>
            <a:r>
              <a:rPr lang="it-IT" sz="2400" dirty="0">
                <a:sym typeface="Wingdings" pitchFamily="2" charset="2"/>
              </a:rPr>
              <a:t> (io-egli; io-esso)</a:t>
            </a:r>
          </a:p>
        </p:txBody>
      </p:sp>
      <p:sp>
        <p:nvSpPr>
          <p:cNvPr id="3" name="Freccia in giù 2"/>
          <p:cNvSpPr/>
          <p:nvPr/>
        </p:nvSpPr>
        <p:spPr>
          <a:xfrm>
            <a:off x="3419872" y="5229200"/>
            <a:ext cx="431800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476672"/>
            <a:ext cx="8676456" cy="6381328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it-IT" b="1" dirty="0">
                <a:solidFill>
                  <a:srgbClr val="FF0000"/>
                </a:solidFill>
              </a:rPr>
              <a:t>La tentazione come </a:t>
            </a:r>
          </a:p>
          <a:p>
            <a:pPr>
              <a:buFontTx/>
              <a:buNone/>
              <a:defRPr/>
            </a:pPr>
            <a:r>
              <a:rPr lang="it-IT" b="1" dirty="0">
                <a:solidFill>
                  <a:srgbClr val="FF0000"/>
                </a:solidFill>
              </a:rPr>
              <a:t>        </a:t>
            </a:r>
            <a:r>
              <a:rPr lang="it-IT" sz="4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FALSIFICAZIONE</a:t>
            </a:r>
            <a:r>
              <a:rPr lang="it-IT" sz="4400" b="1" dirty="0">
                <a:solidFill>
                  <a:srgbClr val="FF0000"/>
                </a:solidFill>
              </a:rPr>
              <a:t> del reale</a:t>
            </a:r>
            <a:r>
              <a:rPr lang="it-IT" sz="4400" dirty="0"/>
              <a:t>:</a:t>
            </a:r>
            <a:r>
              <a:rPr lang="it-IT" dirty="0"/>
              <a:t> </a:t>
            </a:r>
          </a:p>
          <a:p>
            <a:pPr>
              <a:buFontTx/>
              <a:buNone/>
              <a:defRPr/>
            </a:pPr>
            <a:endParaRPr lang="it-IT" dirty="0"/>
          </a:p>
          <a:p>
            <a:pPr>
              <a:buFontTx/>
              <a:buNone/>
              <a:defRPr/>
            </a:pPr>
            <a:endParaRPr lang="it-IT" dirty="0"/>
          </a:p>
          <a:p>
            <a:pPr>
              <a:buFontTx/>
              <a:buNone/>
              <a:defRPr/>
            </a:pPr>
            <a:r>
              <a:rPr lang="it-IT" dirty="0">
                <a:solidFill>
                  <a:schemeClr val="tx1">
                    <a:lumMod val="95000"/>
                  </a:schemeClr>
                </a:solidFill>
                <a:sym typeface="Wingdings" pitchFamily="2" charset="2"/>
              </a:rPr>
              <a:t></a:t>
            </a:r>
            <a:r>
              <a:rPr lang="it-IT" sz="4000" b="1" dirty="0">
                <a:solidFill>
                  <a:schemeClr val="tx1">
                    <a:lumMod val="95000"/>
                  </a:schemeClr>
                </a:solidFill>
              </a:rPr>
              <a:t>sospetto</a:t>
            </a:r>
            <a:r>
              <a:rPr lang="it-IT" dirty="0">
                <a:solidFill>
                  <a:schemeClr val="tx1">
                    <a:lumMod val="95000"/>
                  </a:schemeClr>
                </a:solidFill>
              </a:rPr>
              <a:t> su Dio (“è vero che?”…)</a:t>
            </a:r>
          </a:p>
          <a:p>
            <a:pPr>
              <a:buFontTx/>
              <a:buNone/>
              <a:defRPr/>
            </a:pPr>
            <a:endParaRPr lang="it-IT" dirty="0">
              <a:solidFill>
                <a:schemeClr val="tx1">
                  <a:lumMod val="95000"/>
                </a:schemeClr>
              </a:solidFill>
            </a:endParaRPr>
          </a:p>
          <a:p>
            <a:pPr>
              <a:buFontTx/>
              <a:buNone/>
              <a:defRPr/>
            </a:pPr>
            <a:endParaRPr lang="it-IT" dirty="0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r>
              <a:rPr lang="it-IT" dirty="0">
                <a:solidFill>
                  <a:schemeClr val="tx1">
                    <a:lumMod val="95000"/>
                  </a:schemeClr>
                </a:solidFill>
              </a:rPr>
              <a:t>Si inizia a compromettere </a:t>
            </a:r>
            <a:r>
              <a:rPr lang="it-IT" sz="4000" b="1" dirty="0">
                <a:solidFill>
                  <a:schemeClr val="tx1">
                    <a:lumMod val="95000"/>
                  </a:schemeClr>
                </a:solidFill>
              </a:rPr>
              <a:t>l’immagine</a:t>
            </a:r>
            <a:r>
              <a:rPr lang="it-IT" b="1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it-IT" sz="4000" b="1" dirty="0">
                <a:solidFill>
                  <a:schemeClr val="tx1">
                    <a:lumMod val="95000"/>
                  </a:schemeClr>
                </a:solidFill>
              </a:rPr>
              <a:t>autentica di Dio</a:t>
            </a:r>
          </a:p>
          <a:p>
            <a:pPr>
              <a:buFontTx/>
              <a:buNone/>
              <a:defRPr/>
            </a:pPr>
            <a:endParaRPr lang="it-IT" sz="4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81753" y="404664"/>
            <a:ext cx="7649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“</a:t>
            </a:r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Tieni alta la guardia!”</a:t>
            </a:r>
            <a:endParaRPr lang="it-IT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39552" y="1700808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“</a:t>
            </a:r>
            <a:r>
              <a:rPr lang="it-IT" sz="2000" dirty="0" smtClean="0"/>
              <a:t>Vi sono due errori, uguali ed opposti, nei quali la nostra razza può cadere nei riguardi dei diavoli. 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Uno è di non credere alla loro esistenza. 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L’altro, di credervi, e di sentire per essi un interesse eccessivo e non sano. 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I diavoli sono contenti d’ambedue gli errori </a:t>
            </a:r>
          </a:p>
          <a:p>
            <a:pPr algn="just"/>
            <a:r>
              <a:rPr lang="it-IT" sz="2000" dirty="0" smtClean="0"/>
              <a:t>e salutano con la stessa gioia il materialista e il mago.” (Lewis)</a:t>
            </a:r>
            <a:endParaRPr lang="it-IT" sz="2000" dirty="0"/>
          </a:p>
        </p:txBody>
      </p:sp>
      <p:pic>
        <p:nvPicPr>
          <p:cNvPr id="39938" name="Picture 2" descr="http://digimedia.libero.it/diavoletta.680/profil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3212976"/>
            <a:ext cx="3345160" cy="3345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95536" y="908720"/>
            <a:ext cx="8280920" cy="513986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Dio del serpente </a:t>
            </a:r>
          </a:p>
          <a:p>
            <a:r>
              <a:rPr lang="it-IT" sz="2400" dirty="0" smtClean="0">
                <a:solidFill>
                  <a:prstClr val="white"/>
                </a:solidFill>
              </a:rPr>
              <a:t>è un Dio che schiaccia l’uomo, lo limita, lo riduce …</a:t>
            </a:r>
          </a:p>
          <a:p>
            <a:r>
              <a:rPr lang="it-IT" sz="2400" dirty="0" smtClean="0">
                <a:solidFill>
                  <a:prstClr val="white"/>
                </a:solidFill>
              </a:rPr>
              <a:t>È un Dio geloso, rivale della felicità e della libertà dell’uomo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 smtClean="0">
              <a:solidFill>
                <a:prstClr val="white"/>
              </a:solidFill>
            </a:endParaRPr>
          </a:p>
          <a:p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212976"/>
            <a:ext cx="4095750" cy="100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Sandra\Desktop\LAVORI DI RACCOLTA\ICONE\Creazione\8 La creazione di Adamo ed Eva 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2078">
            <a:off x="5314969" y="2740132"/>
            <a:ext cx="2907940" cy="3848175"/>
          </a:xfrm>
          <a:prstGeom prst="rect">
            <a:avLst/>
          </a:prstGeom>
          <a:noFill/>
        </p:spPr>
      </p:pic>
      <p:sp>
        <p:nvSpPr>
          <p:cNvPr id="8" name="Freccia circolare a destra 7"/>
          <p:cNvSpPr/>
          <p:nvPr/>
        </p:nvSpPr>
        <p:spPr>
          <a:xfrm rot="20057789">
            <a:off x="3237064" y="4129465"/>
            <a:ext cx="1152128" cy="10801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www.cappittomihai.com/wp-content/uploads/2010/04/pericol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5173">
            <a:off x="4787233" y="2509073"/>
            <a:ext cx="4572000" cy="4057650"/>
          </a:xfrm>
          <a:prstGeom prst="rect">
            <a:avLst/>
          </a:prstGeom>
          <a:noFill/>
        </p:spPr>
      </p:pic>
      <p:pic>
        <p:nvPicPr>
          <p:cNvPr id="2058" name="Picture 10" descr="http://www.direttanews.it/wp-content/uploads/confession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873" y="404664"/>
            <a:ext cx="4200127" cy="2887589"/>
          </a:xfrm>
          <a:prstGeom prst="rect">
            <a:avLst/>
          </a:prstGeom>
          <a:noFill/>
        </p:spPr>
      </p:pic>
      <p:pic>
        <p:nvPicPr>
          <p:cNvPr id="2052" name="Picture 4" descr="http://www.oratoriogalliate.it/wp-content/uploads/2010/09/Catechism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908720"/>
            <a:ext cx="4714875" cy="3495675"/>
          </a:xfrm>
          <a:prstGeom prst="rect">
            <a:avLst/>
          </a:prstGeom>
          <a:noFill/>
        </p:spPr>
      </p:pic>
      <p:pic>
        <p:nvPicPr>
          <p:cNvPr id="2054" name="Picture 6" descr="http://img2.wikia.nocookie.net/__cb20100403012314/nonciclopedia/images/f/f2/Pericolo_catechism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708920"/>
            <a:ext cx="3791194" cy="369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88640"/>
            <a:ext cx="8101013" cy="6858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it-IT" sz="2800" b="1" dirty="0" smtClean="0"/>
              <a:t>Inganno:</a:t>
            </a:r>
            <a:r>
              <a:rPr lang="it-IT" sz="2800" dirty="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it-IT" sz="2800" dirty="0" smtClean="0">
                <a:sym typeface="Wingdings" pitchFamily="2" charset="2"/>
              </a:rPr>
              <a:t></a:t>
            </a:r>
            <a:r>
              <a:rPr lang="it-IT" sz="2800" dirty="0" smtClean="0"/>
              <a:t>l’uomo ha potuto accettare la proposta seducente di essere “come Dio” a motivo della </a:t>
            </a:r>
            <a:r>
              <a:rPr lang="it-IT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percezione distorta della sua immagine: 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sz="2800" dirty="0" smtClean="0"/>
          </a:p>
          <a:p>
            <a:pPr>
              <a:lnSpc>
                <a:spcPct val="80000"/>
              </a:lnSpc>
            </a:pPr>
            <a:r>
              <a:rPr lang="it-IT" sz="2800" dirty="0" smtClean="0"/>
              <a:t>un Dio meschino – non donatore</a:t>
            </a:r>
          </a:p>
          <a:p>
            <a:pPr>
              <a:lnSpc>
                <a:spcPct val="80000"/>
              </a:lnSpc>
            </a:pPr>
            <a:r>
              <a:rPr lang="it-IT" sz="2800" dirty="0" smtClean="0"/>
              <a:t>a cui si deve rapinare un spazio di soprav-vivenza </a:t>
            </a:r>
          </a:p>
          <a:p>
            <a:pPr>
              <a:lnSpc>
                <a:spcPct val="80000"/>
              </a:lnSpc>
            </a:pPr>
            <a:r>
              <a:rPr lang="it-IT" sz="2800" dirty="0" smtClean="0"/>
              <a:t>di cui liberarsi – per conquistare una autonomia assoluta </a:t>
            </a:r>
          </a:p>
          <a:p>
            <a:pPr>
              <a:lnSpc>
                <a:spcPct val="80000"/>
              </a:lnSpc>
            </a:pPr>
            <a:r>
              <a:rPr lang="it-IT" sz="2800" dirty="0" smtClean="0"/>
              <a:t>negando questo Dio l’uomo diventerà un dio migliore </a:t>
            </a:r>
          </a:p>
          <a:p>
            <a:pPr>
              <a:lnSpc>
                <a:spcPct val="80000"/>
              </a:lnSpc>
            </a:pPr>
            <a:r>
              <a:rPr lang="it-IT" sz="2800" dirty="0" smtClean="0"/>
              <a:t>per superare l’ostacolo a questo progetto di </a:t>
            </a:r>
            <a:r>
              <a:rPr lang="it-IT" sz="2800" dirty="0" err="1" smtClean="0"/>
              <a:t>autodeificazione</a:t>
            </a:r>
            <a:r>
              <a:rPr lang="it-IT" sz="2800" dirty="0" smtClean="0"/>
              <a:t>: dimenticanza dell’interdetto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False immagini di Dio</a:t>
            </a:r>
            <a:endParaRPr lang="it-IT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11560" y="1484784"/>
            <a:ext cx="7128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3200" dirty="0" smtClean="0"/>
              <a:t>Un Dio che castiga</a:t>
            </a:r>
          </a:p>
          <a:p>
            <a:pPr>
              <a:buFontTx/>
              <a:buChar char="-"/>
            </a:pPr>
            <a:r>
              <a:rPr lang="it-IT" sz="3200" dirty="0" smtClean="0"/>
              <a:t> un Dio che manda le malattie</a:t>
            </a:r>
          </a:p>
          <a:p>
            <a:pPr>
              <a:buFontTx/>
              <a:buChar char="-"/>
            </a:pPr>
            <a:r>
              <a:rPr lang="it-IT" sz="3200" dirty="0" smtClean="0"/>
              <a:t> un Dio che decide per me, per la mia vita, che ha già deciso tutto</a:t>
            </a:r>
          </a:p>
          <a:p>
            <a:pPr>
              <a:buFontTx/>
              <a:buChar char="-"/>
            </a:pPr>
            <a:r>
              <a:rPr lang="it-IT" sz="3200" dirty="0" smtClean="0"/>
              <a:t> un Dio che da se noi gli diamo …</a:t>
            </a:r>
            <a:endParaRPr lang="it-IT" sz="3200" dirty="0"/>
          </a:p>
        </p:txBody>
      </p:sp>
      <p:pic>
        <p:nvPicPr>
          <p:cNvPr id="40962" name="Picture 2" descr="http://www.ioarte.org/img/artisti/Johnny-Terr__DISEGNI-DONNE-FALSE-E-SEMPRE-IN-MASCHERA_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221088"/>
            <a:ext cx="3081149" cy="2304256"/>
          </a:xfrm>
          <a:prstGeom prst="rect">
            <a:avLst/>
          </a:prstGeom>
          <a:noFill/>
        </p:spPr>
      </p:pic>
      <p:pic>
        <p:nvPicPr>
          <p:cNvPr id="40964" name="Picture 4" descr="http://www.donboscoland.it/articoli/ridimensionate/2543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48279">
            <a:off x="3923928" y="4869160"/>
            <a:ext cx="1428750" cy="1695451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827584" y="4653136"/>
            <a:ext cx="2160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1" dirty="0" smtClean="0"/>
              <a:t>“Non muove foglia che Dio non voglia”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11560" y="620688"/>
            <a:ext cx="4608512" cy="5632311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14 Allora il Signore Dio disse </a:t>
            </a:r>
            <a:r>
              <a:rPr lang="it-IT" u="sng" dirty="0" smtClean="0">
                <a:solidFill>
                  <a:prstClr val="white"/>
                </a:solidFill>
              </a:rPr>
              <a:t>al serpente:</a:t>
            </a:r>
            <a:r>
              <a:rPr lang="it-IT" dirty="0" smtClean="0">
                <a:solidFill>
                  <a:prstClr val="white"/>
                </a:solidFill>
              </a:rPr>
              <a:t>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 “Poiché tu hai fatto questo,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sii tu maledetto più di tutto il bestiame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…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16 </a:t>
            </a:r>
            <a:r>
              <a:rPr lang="it-IT" u="sng" dirty="0" smtClean="0">
                <a:solidFill>
                  <a:prstClr val="white"/>
                </a:solidFill>
              </a:rPr>
              <a:t>Alla donna </a:t>
            </a:r>
            <a:r>
              <a:rPr lang="it-IT" dirty="0" smtClean="0">
                <a:solidFill>
                  <a:prstClr val="white"/>
                </a:solidFill>
              </a:rPr>
              <a:t>disse: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“Moltiplicherò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i tuoi dolori e le tue gravidanze,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con dolore partorirai figli.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Verso tuo marito sarà il tuo istinto,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ma egli ti dominerà”.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…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 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17 </a:t>
            </a:r>
            <a:r>
              <a:rPr lang="it-IT" u="sng" dirty="0" smtClean="0">
                <a:solidFill>
                  <a:prstClr val="white"/>
                </a:solidFill>
              </a:rPr>
              <a:t>All’uomo</a:t>
            </a:r>
            <a:r>
              <a:rPr lang="it-IT" dirty="0" smtClean="0">
                <a:solidFill>
                  <a:prstClr val="white"/>
                </a:solidFill>
              </a:rPr>
              <a:t> disse: “Poiché hai ascoltato la voce di tua moglie e hai mangiato dell’albero, di cui ti avevo comandato: Non ne devi mangiare,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 maledetto sia il suolo per causa tua!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… </a:t>
            </a:r>
          </a:p>
          <a:p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652120" y="1124744"/>
            <a:ext cx="2952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EB80A"/>
                </a:solidFill>
              </a:rPr>
              <a:t>Conseguenza dell’allontanamento da Dio è una vita di stenti, </a:t>
            </a:r>
          </a:p>
          <a:p>
            <a:r>
              <a:rPr lang="it-IT" sz="2400" dirty="0" smtClean="0">
                <a:solidFill>
                  <a:srgbClr val="FEB80A"/>
                </a:solidFill>
              </a:rPr>
              <a:t>di dominio, </a:t>
            </a:r>
          </a:p>
          <a:p>
            <a:r>
              <a:rPr lang="it-IT" sz="2400" dirty="0" smtClean="0">
                <a:solidFill>
                  <a:srgbClr val="FEB80A"/>
                </a:solidFill>
              </a:rPr>
              <a:t>di divisione </a:t>
            </a:r>
          </a:p>
          <a:p>
            <a:r>
              <a:rPr lang="it-IT" sz="2400" dirty="0" smtClean="0">
                <a:solidFill>
                  <a:srgbClr val="FEB80A"/>
                </a:solidFill>
              </a:rPr>
              <a:t>… </a:t>
            </a:r>
            <a:endParaRPr lang="it-IT" sz="2400" dirty="0">
              <a:solidFill>
                <a:srgbClr val="FEB80A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226" name="Rectangle 2"/>
          <p:cNvSpPr>
            <a:spLocks noChangeArrowheads="1"/>
          </p:cNvSpPr>
          <p:nvPr/>
        </p:nvSpPr>
        <p:spPr bwMode="auto">
          <a:xfrm>
            <a:off x="755650" y="2997200"/>
            <a:ext cx="8137525" cy="2663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1371600" lvl="2" indent="-457200">
              <a:buFontTx/>
              <a:buNone/>
            </a:pPr>
            <a:endParaRPr lang="it-IT" altLang="zh-CN" dirty="0">
              <a:ea typeface="SimSun" pitchFamily="2" charset="-122"/>
            </a:endParaRPr>
          </a:p>
          <a:p>
            <a:pPr marL="609600" indent="-609600">
              <a:buFontTx/>
              <a:buNone/>
            </a:pPr>
            <a:r>
              <a:rPr lang="it-IT" altLang="zh-CN" dirty="0">
                <a:ea typeface="SimSun" pitchFamily="2" charset="-122"/>
                <a:sym typeface="Wingdings" pitchFamily="2" charset="2"/>
              </a:rPr>
              <a:t></a:t>
            </a:r>
            <a:r>
              <a:rPr lang="it-IT" altLang="zh-CN" dirty="0">
                <a:ea typeface="SimSun" pitchFamily="2" charset="-122"/>
              </a:rPr>
              <a:t> </a:t>
            </a:r>
            <a:r>
              <a:rPr lang="it-IT" altLang="zh-CN" b="1" i="1" dirty="0"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La solidarietà nel male </a:t>
            </a:r>
          </a:p>
          <a:p>
            <a:pPr marL="609600" indent="-609600">
              <a:buFontTx/>
              <a:buNone/>
            </a:pPr>
            <a:r>
              <a:rPr lang="it-IT" altLang="zh-CN" dirty="0">
                <a:ea typeface="SimSun" pitchFamily="2" charset="-122"/>
              </a:rPr>
              <a:t>Nella descrizione dell’esperienza della colpa, la Scrittura presenta una sorta di </a:t>
            </a:r>
            <a:r>
              <a:rPr lang="it-IT" altLang="zh-CN" b="1" dirty="0">
                <a:ea typeface="SimSun" pitchFamily="2" charset="-122"/>
              </a:rPr>
              <a:t>“contagio del peccato</a:t>
            </a:r>
            <a:r>
              <a:rPr lang="it-IT" altLang="zh-CN" b="1" dirty="0" smtClean="0">
                <a:ea typeface="SimSun" pitchFamily="2" charset="-122"/>
              </a:rPr>
              <a:t>”</a:t>
            </a:r>
            <a:endParaRPr lang="it-IT" altLang="zh-CN" dirty="0">
              <a:ea typeface="SimSun" pitchFamily="2" charset="-122"/>
            </a:endParaRPr>
          </a:p>
          <a:p>
            <a:pPr marL="609600" indent="-609600">
              <a:buFontTx/>
              <a:buNone/>
            </a:pPr>
            <a:r>
              <a:rPr lang="it-IT" altLang="zh-CN" dirty="0">
                <a:ea typeface="SimSun" pitchFamily="2" charset="-122"/>
              </a:rPr>
              <a:t>     </a:t>
            </a:r>
          </a:p>
          <a:p>
            <a:pPr marL="609600" indent="-609600" algn="ctr">
              <a:buFontTx/>
              <a:buNone/>
            </a:pPr>
            <a:r>
              <a:rPr lang="it-IT" altLang="zh-CN" dirty="0" smtClean="0">
                <a:ea typeface="SimSun" pitchFamily="2" charset="-122"/>
              </a:rPr>
              <a:t>    </a:t>
            </a:r>
            <a:endParaRPr lang="it-IT" altLang="zh-CN" sz="5400" dirty="0">
              <a:ea typeface="SimSun" pitchFamily="2" charset="-122"/>
            </a:endParaRPr>
          </a:p>
          <a:p>
            <a:pPr marL="609600" indent="-609600" algn="ctr">
              <a:buFontTx/>
              <a:buNone/>
            </a:pPr>
            <a:r>
              <a:rPr lang="it-IT" altLang="zh-CN" dirty="0">
                <a:ea typeface="SimSun" pitchFamily="2" charset="-122"/>
              </a:rPr>
              <a:t>	</a:t>
            </a:r>
            <a:r>
              <a:rPr lang="it-IT" altLang="zh-CN" sz="3200" dirty="0" smtClean="0">
                <a:ea typeface="SimSun" pitchFamily="2" charset="-122"/>
              </a:rPr>
              <a:t>“Il peccato e il male </a:t>
            </a:r>
            <a:r>
              <a:rPr lang="it-IT" altLang="zh-CN" sz="3200" b="1" dirty="0" smtClean="0">
                <a:ea typeface="SimSun" pitchFamily="2" charset="-122"/>
              </a:rPr>
              <a:t>si propagano</a:t>
            </a:r>
            <a:r>
              <a:rPr lang="it-IT" altLang="zh-CN" sz="3200" dirty="0" smtClean="0">
                <a:ea typeface="SimSun" pitchFamily="2" charset="-122"/>
              </a:rPr>
              <a:t>. 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79512" y="3140968"/>
            <a:ext cx="8712968" cy="230832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indent="355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it-IT" sz="2400" b="1" dirty="0">
                <a:solidFill>
                  <a:srgbClr val="FF0000"/>
                </a:solidFill>
              </a:rPr>
              <a:t>il peccato dei progenitori (</a:t>
            </a:r>
            <a:r>
              <a:rPr lang="it-IT" sz="2400" b="1" i="1" dirty="0" err="1">
                <a:solidFill>
                  <a:srgbClr val="FF0000"/>
                </a:solidFill>
              </a:rPr>
              <a:t>Gn</a:t>
            </a:r>
            <a:r>
              <a:rPr lang="it-IT" sz="2400" b="1" i="1" dirty="0">
                <a:solidFill>
                  <a:srgbClr val="FF0000"/>
                </a:solidFill>
              </a:rPr>
              <a:t> </a:t>
            </a:r>
            <a:r>
              <a:rPr lang="it-IT" sz="2400" b="1" dirty="0">
                <a:solidFill>
                  <a:srgbClr val="FF0000"/>
                </a:solidFill>
              </a:rPr>
              <a:t>3, 1-20)</a:t>
            </a:r>
          </a:p>
          <a:p>
            <a:pPr indent="355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it-IT" sz="2400" b="1" dirty="0">
                <a:solidFill>
                  <a:srgbClr val="FF0000"/>
                </a:solidFill>
              </a:rPr>
              <a:t>fratricidio di Caino (</a:t>
            </a:r>
            <a:r>
              <a:rPr lang="it-IT" sz="2400" b="1" i="1" dirty="0" err="1">
                <a:solidFill>
                  <a:srgbClr val="FF0000"/>
                </a:solidFill>
              </a:rPr>
              <a:t>Gn</a:t>
            </a:r>
            <a:r>
              <a:rPr lang="it-IT" sz="2400" b="1" i="1" dirty="0">
                <a:solidFill>
                  <a:srgbClr val="FF0000"/>
                </a:solidFill>
              </a:rPr>
              <a:t> </a:t>
            </a:r>
            <a:r>
              <a:rPr lang="it-IT" sz="2400" b="1" dirty="0">
                <a:solidFill>
                  <a:srgbClr val="FF0000"/>
                </a:solidFill>
              </a:rPr>
              <a:t>4, 8), dell’</a:t>
            </a:r>
          </a:p>
          <a:p>
            <a:pPr indent="355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it-IT" sz="2400" b="1" dirty="0">
                <a:solidFill>
                  <a:srgbClr val="FF0000"/>
                </a:solidFill>
              </a:rPr>
              <a:t>omicidio di </a:t>
            </a:r>
            <a:r>
              <a:rPr lang="it-IT" sz="2400" b="1" dirty="0" err="1">
                <a:solidFill>
                  <a:srgbClr val="FF0000"/>
                </a:solidFill>
              </a:rPr>
              <a:t>Lamec</a:t>
            </a:r>
            <a:r>
              <a:rPr lang="it-IT" sz="2400" b="1" dirty="0">
                <a:solidFill>
                  <a:srgbClr val="FF0000"/>
                </a:solidFill>
              </a:rPr>
              <a:t> (</a:t>
            </a:r>
            <a:r>
              <a:rPr lang="it-IT" sz="2400" b="1" i="1" dirty="0" err="1">
                <a:solidFill>
                  <a:srgbClr val="FF0000"/>
                </a:solidFill>
              </a:rPr>
              <a:t>Gn</a:t>
            </a:r>
            <a:r>
              <a:rPr lang="it-IT" sz="2400" b="1" i="1" dirty="0">
                <a:solidFill>
                  <a:srgbClr val="FF0000"/>
                </a:solidFill>
              </a:rPr>
              <a:t> </a:t>
            </a:r>
            <a:r>
              <a:rPr lang="it-IT" sz="2400" b="1" dirty="0">
                <a:solidFill>
                  <a:srgbClr val="FF0000"/>
                </a:solidFill>
              </a:rPr>
              <a:t>4, 23)</a:t>
            </a:r>
          </a:p>
          <a:p>
            <a:pPr indent="355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it-IT" sz="2400" b="1" dirty="0">
                <a:solidFill>
                  <a:srgbClr val="FF0000"/>
                </a:solidFill>
              </a:rPr>
              <a:t>molti «peccati degli uomini» che motivano il «diluvio universale» (</a:t>
            </a:r>
            <a:r>
              <a:rPr lang="it-IT" sz="2400" b="1" i="1" dirty="0" err="1">
                <a:solidFill>
                  <a:srgbClr val="FF0000"/>
                </a:solidFill>
              </a:rPr>
              <a:t>Gn</a:t>
            </a:r>
            <a:r>
              <a:rPr lang="it-IT" sz="2400" b="1" i="1" dirty="0">
                <a:solidFill>
                  <a:srgbClr val="FF0000"/>
                </a:solidFill>
              </a:rPr>
              <a:t> </a:t>
            </a:r>
            <a:r>
              <a:rPr lang="it-IT" sz="2400" b="1" dirty="0">
                <a:solidFill>
                  <a:srgbClr val="FF0000"/>
                </a:solidFill>
              </a:rPr>
              <a:t>4, 13)</a:t>
            </a:r>
          </a:p>
          <a:p>
            <a:pPr indent="355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it-IT" sz="2400" b="1" dirty="0">
                <a:solidFill>
                  <a:srgbClr val="FF0000"/>
                </a:solidFill>
              </a:rPr>
              <a:t>confusione della Torre di Babele (</a:t>
            </a:r>
            <a:r>
              <a:rPr lang="it-IT" sz="2400" b="1" i="1" dirty="0" err="1">
                <a:solidFill>
                  <a:srgbClr val="FF0000"/>
                </a:solidFill>
              </a:rPr>
              <a:t>Gn</a:t>
            </a:r>
            <a:r>
              <a:rPr lang="it-IT" sz="2400" b="1" i="1" dirty="0">
                <a:solidFill>
                  <a:srgbClr val="FF0000"/>
                </a:solidFill>
              </a:rPr>
              <a:t> </a:t>
            </a:r>
            <a:r>
              <a:rPr lang="it-IT" sz="2400" b="1" dirty="0">
                <a:solidFill>
                  <a:srgbClr val="FF0000"/>
                </a:solidFill>
              </a:rPr>
              <a:t>11, 7-9)</a:t>
            </a:r>
            <a:endParaRPr lang="es-ES_tradnl" sz="2400" b="1" dirty="0">
              <a:solidFill>
                <a:srgbClr val="FF0000"/>
              </a:solidFill>
            </a:endParaRPr>
          </a:p>
        </p:txBody>
      </p:sp>
      <p:sp>
        <p:nvSpPr>
          <p:cNvPr id="6150" name="Rettangolo 4"/>
          <p:cNvSpPr>
            <a:spLocks noChangeArrowheads="1"/>
          </p:cNvSpPr>
          <p:nvPr/>
        </p:nvSpPr>
        <p:spPr bwMode="auto">
          <a:xfrm>
            <a:off x="0" y="108585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smtClean="0">
                <a:solidFill>
                  <a:srgbClr val="FF0000"/>
                </a:solidFill>
              </a:rPr>
              <a:t>La realtà del peccato è un dato che attraversa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smtClean="0">
                <a:solidFill>
                  <a:srgbClr val="FF0000"/>
                </a:solidFill>
              </a:rPr>
              <a:t>i numerosi capitoli della Bibbia</a:t>
            </a:r>
          </a:p>
        </p:txBody>
      </p:sp>
      <p:sp>
        <p:nvSpPr>
          <p:cNvPr id="6151" name="Rettangolo 5"/>
          <p:cNvSpPr>
            <a:spLocks noChangeArrowheads="1"/>
          </p:cNvSpPr>
          <p:nvPr/>
        </p:nvSpPr>
        <p:spPr bwMode="auto">
          <a:xfrm>
            <a:off x="0" y="198913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i="1" smtClean="0">
                <a:solidFill>
                  <a:srgbClr val="002060"/>
                </a:solidFill>
              </a:rPr>
              <a:t>Dopo la prima pagina, così luminosa, della creazione e dell’amore umano tra il primo uomo e la prima donna, improvvisamente il peccato entra in scena.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642350" cy="6264275"/>
          </a:xfrm>
        </p:spPr>
        <p:txBody>
          <a:bodyPr/>
          <a:lstStyle/>
          <a:p>
            <a:pPr>
              <a:buFontTx/>
              <a:buNone/>
            </a:pPr>
            <a:r>
              <a:rPr lang="it-IT" b="1" dirty="0" smtClean="0">
                <a:sym typeface="Wingdings" pitchFamily="2" charset="2"/>
              </a:rPr>
              <a:t>L’uomo peccatore:</a:t>
            </a:r>
          </a:p>
        </p:txBody>
      </p:sp>
      <p:sp>
        <p:nvSpPr>
          <p:cNvPr id="43011" name="Freeform 3"/>
          <p:cNvSpPr>
            <a:spLocks/>
          </p:cNvSpPr>
          <p:nvPr/>
        </p:nvSpPr>
        <p:spPr bwMode="auto">
          <a:xfrm>
            <a:off x="384175" y="2782888"/>
            <a:ext cx="8348663" cy="3459162"/>
          </a:xfrm>
          <a:custGeom>
            <a:avLst/>
            <a:gdLst>
              <a:gd name="T0" fmla="*/ 0 w 5259"/>
              <a:gd name="T1" fmla="*/ 92 h 2179"/>
              <a:gd name="T2" fmla="*/ 877 w 5259"/>
              <a:gd name="T3" fmla="*/ 100 h 2179"/>
              <a:gd name="T4" fmla="*/ 885 w 5259"/>
              <a:gd name="T5" fmla="*/ 192 h 2179"/>
              <a:gd name="T6" fmla="*/ 1002 w 5259"/>
              <a:gd name="T7" fmla="*/ 359 h 2179"/>
              <a:gd name="T8" fmla="*/ 1119 w 5259"/>
              <a:gd name="T9" fmla="*/ 559 h 2179"/>
              <a:gd name="T10" fmla="*/ 1169 w 5259"/>
              <a:gd name="T11" fmla="*/ 668 h 2179"/>
              <a:gd name="T12" fmla="*/ 1202 w 5259"/>
              <a:gd name="T13" fmla="*/ 718 h 2179"/>
              <a:gd name="T14" fmla="*/ 1252 w 5259"/>
              <a:gd name="T15" fmla="*/ 801 h 2179"/>
              <a:gd name="T16" fmla="*/ 1361 w 5259"/>
              <a:gd name="T17" fmla="*/ 968 h 2179"/>
              <a:gd name="T18" fmla="*/ 1436 w 5259"/>
              <a:gd name="T19" fmla="*/ 1060 h 2179"/>
              <a:gd name="T20" fmla="*/ 1503 w 5259"/>
              <a:gd name="T21" fmla="*/ 1144 h 2179"/>
              <a:gd name="T22" fmla="*/ 1561 w 5259"/>
              <a:gd name="T23" fmla="*/ 1210 h 2179"/>
              <a:gd name="T24" fmla="*/ 1661 w 5259"/>
              <a:gd name="T25" fmla="*/ 1336 h 2179"/>
              <a:gd name="T26" fmla="*/ 1711 w 5259"/>
              <a:gd name="T27" fmla="*/ 1386 h 2179"/>
              <a:gd name="T28" fmla="*/ 1745 w 5259"/>
              <a:gd name="T29" fmla="*/ 1436 h 2179"/>
              <a:gd name="T30" fmla="*/ 1845 w 5259"/>
              <a:gd name="T31" fmla="*/ 1611 h 2179"/>
              <a:gd name="T32" fmla="*/ 1895 w 5259"/>
              <a:gd name="T33" fmla="*/ 1661 h 2179"/>
              <a:gd name="T34" fmla="*/ 2054 w 5259"/>
              <a:gd name="T35" fmla="*/ 1828 h 2179"/>
              <a:gd name="T36" fmla="*/ 2079 w 5259"/>
              <a:gd name="T37" fmla="*/ 1853 h 2179"/>
              <a:gd name="T38" fmla="*/ 2095 w 5259"/>
              <a:gd name="T39" fmla="*/ 1878 h 2179"/>
              <a:gd name="T40" fmla="*/ 2179 w 5259"/>
              <a:gd name="T41" fmla="*/ 1903 h 2179"/>
              <a:gd name="T42" fmla="*/ 2337 w 5259"/>
              <a:gd name="T43" fmla="*/ 1953 h 2179"/>
              <a:gd name="T44" fmla="*/ 2396 w 5259"/>
              <a:gd name="T45" fmla="*/ 1978 h 2179"/>
              <a:gd name="T46" fmla="*/ 2413 w 5259"/>
              <a:gd name="T47" fmla="*/ 2004 h 2179"/>
              <a:gd name="T48" fmla="*/ 2438 w 5259"/>
              <a:gd name="T49" fmla="*/ 2020 h 2179"/>
              <a:gd name="T50" fmla="*/ 2588 w 5259"/>
              <a:gd name="T51" fmla="*/ 2079 h 2179"/>
              <a:gd name="T52" fmla="*/ 2705 w 5259"/>
              <a:gd name="T53" fmla="*/ 2112 h 2179"/>
              <a:gd name="T54" fmla="*/ 2830 w 5259"/>
              <a:gd name="T55" fmla="*/ 2179 h 2179"/>
              <a:gd name="T56" fmla="*/ 2972 w 5259"/>
              <a:gd name="T57" fmla="*/ 2145 h 2179"/>
              <a:gd name="T58" fmla="*/ 3005 w 5259"/>
              <a:gd name="T59" fmla="*/ 2095 h 2179"/>
              <a:gd name="T60" fmla="*/ 3055 w 5259"/>
              <a:gd name="T61" fmla="*/ 2062 h 2179"/>
              <a:gd name="T62" fmla="*/ 3189 w 5259"/>
              <a:gd name="T63" fmla="*/ 1903 h 2179"/>
              <a:gd name="T64" fmla="*/ 3256 w 5259"/>
              <a:gd name="T65" fmla="*/ 1828 h 2179"/>
              <a:gd name="T66" fmla="*/ 3323 w 5259"/>
              <a:gd name="T67" fmla="*/ 1753 h 2179"/>
              <a:gd name="T68" fmla="*/ 3381 w 5259"/>
              <a:gd name="T69" fmla="*/ 1678 h 2179"/>
              <a:gd name="T70" fmla="*/ 3389 w 5259"/>
              <a:gd name="T71" fmla="*/ 1586 h 2179"/>
              <a:gd name="T72" fmla="*/ 3498 w 5259"/>
              <a:gd name="T73" fmla="*/ 1436 h 2179"/>
              <a:gd name="T74" fmla="*/ 3548 w 5259"/>
              <a:gd name="T75" fmla="*/ 1386 h 2179"/>
              <a:gd name="T76" fmla="*/ 3590 w 5259"/>
              <a:gd name="T77" fmla="*/ 1327 h 2179"/>
              <a:gd name="T78" fmla="*/ 3606 w 5259"/>
              <a:gd name="T79" fmla="*/ 1277 h 2179"/>
              <a:gd name="T80" fmla="*/ 3640 w 5259"/>
              <a:gd name="T81" fmla="*/ 1227 h 2179"/>
              <a:gd name="T82" fmla="*/ 3715 w 5259"/>
              <a:gd name="T83" fmla="*/ 952 h 2179"/>
              <a:gd name="T84" fmla="*/ 3798 w 5259"/>
              <a:gd name="T85" fmla="*/ 826 h 2179"/>
              <a:gd name="T86" fmla="*/ 3865 w 5259"/>
              <a:gd name="T87" fmla="*/ 634 h 2179"/>
              <a:gd name="T88" fmla="*/ 3882 w 5259"/>
              <a:gd name="T89" fmla="*/ 551 h 2179"/>
              <a:gd name="T90" fmla="*/ 3899 w 5259"/>
              <a:gd name="T91" fmla="*/ 359 h 2179"/>
              <a:gd name="T92" fmla="*/ 3932 w 5259"/>
              <a:gd name="T93" fmla="*/ 259 h 2179"/>
              <a:gd name="T94" fmla="*/ 3974 w 5259"/>
              <a:gd name="T95" fmla="*/ 192 h 2179"/>
              <a:gd name="T96" fmla="*/ 3982 w 5259"/>
              <a:gd name="T97" fmla="*/ 167 h 2179"/>
              <a:gd name="T98" fmla="*/ 3999 w 5259"/>
              <a:gd name="T99" fmla="*/ 142 h 2179"/>
              <a:gd name="T100" fmla="*/ 4049 w 5259"/>
              <a:gd name="T101" fmla="*/ 67 h 2179"/>
              <a:gd name="T102" fmla="*/ 4091 w 5259"/>
              <a:gd name="T103" fmla="*/ 0 h 2179"/>
              <a:gd name="T104" fmla="*/ 5259 w 5259"/>
              <a:gd name="T105" fmla="*/ 17 h 217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5259"/>
              <a:gd name="T160" fmla="*/ 0 h 2179"/>
              <a:gd name="T161" fmla="*/ 5259 w 5259"/>
              <a:gd name="T162" fmla="*/ 2179 h 217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5259" h="2179">
                <a:moveTo>
                  <a:pt x="0" y="92"/>
                </a:moveTo>
                <a:cubicBezTo>
                  <a:pt x="292" y="95"/>
                  <a:pt x="587" y="67"/>
                  <a:pt x="877" y="100"/>
                </a:cubicBezTo>
                <a:cubicBezTo>
                  <a:pt x="908" y="103"/>
                  <a:pt x="881" y="162"/>
                  <a:pt x="885" y="192"/>
                </a:cubicBezTo>
                <a:cubicBezTo>
                  <a:pt x="892" y="243"/>
                  <a:pt x="957" y="329"/>
                  <a:pt x="1002" y="359"/>
                </a:cubicBezTo>
                <a:cubicBezTo>
                  <a:pt x="1020" y="414"/>
                  <a:pt x="1077" y="517"/>
                  <a:pt x="1119" y="559"/>
                </a:cubicBezTo>
                <a:cubicBezTo>
                  <a:pt x="1133" y="601"/>
                  <a:pt x="1144" y="631"/>
                  <a:pt x="1169" y="668"/>
                </a:cubicBezTo>
                <a:cubicBezTo>
                  <a:pt x="1186" y="720"/>
                  <a:pt x="1164" y="666"/>
                  <a:pt x="1202" y="718"/>
                </a:cubicBezTo>
                <a:cubicBezTo>
                  <a:pt x="1221" y="744"/>
                  <a:pt x="1234" y="774"/>
                  <a:pt x="1252" y="801"/>
                </a:cubicBezTo>
                <a:cubicBezTo>
                  <a:pt x="1287" y="854"/>
                  <a:pt x="1316" y="923"/>
                  <a:pt x="1361" y="968"/>
                </a:cubicBezTo>
                <a:cubicBezTo>
                  <a:pt x="1390" y="997"/>
                  <a:pt x="1417" y="1021"/>
                  <a:pt x="1436" y="1060"/>
                </a:cubicBezTo>
                <a:cubicBezTo>
                  <a:pt x="1464" y="1115"/>
                  <a:pt x="1444" y="1085"/>
                  <a:pt x="1503" y="1144"/>
                </a:cubicBezTo>
                <a:cubicBezTo>
                  <a:pt x="1596" y="1237"/>
                  <a:pt x="1492" y="1166"/>
                  <a:pt x="1561" y="1210"/>
                </a:cubicBezTo>
                <a:cubicBezTo>
                  <a:pt x="1589" y="1253"/>
                  <a:pt x="1627" y="1297"/>
                  <a:pt x="1661" y="1336"/>
                </a:cubicBezTo>
                <a:cubicBezTo>
                  <a:pt x="1677" y="1354"/>
                  <a:pt x="1694" y="1369"/>
                  <a:pt x="1711" y="1386"/>
                </a:cubicBezTo>
                <a:cubicBezTo>
                  <a:pt x="1725" y="1400"/>
                  <a:pt x="1745" y="1436"/>
                  <a:pt x="1745" y="1436"/>
                </a:cubicBezTo>
                <a:cubicBezTo>
                  <a:pt x="1759" y="1480"/>
                  <a:pt x="1817" y="1569"/>
                  <a:pt x="1845" y="1611"/>
                </a:cubicBezTo>
                <a:cubicBezTo>
                  <a:pt x="1858" y="1631"/>
                  <a:pt x="1882" y="1642"/>
                  <a:pt x="1895" y="1661"/>
                </a:cubicBezTo>
                <a:cubicBezTo>
                  <a:pt x="1937" y="1723"/>
                  <a:pt x="1997" y="1781"/>
                  <a:pt x="2054" y="1828"/>
                </a:cubicBezTo>
                <a:cubicBezTo>
                  <a:pt x="2063" y="1835"/>
                  <a:pt x="2072" y="1844"/>
                  <a:pt x="2079" y="1853"/>
                </a:cubicBezTo>
                <a:cubicBezTo>
                  <a:pt x="2085" y="1861"/>
                  <a:pt x="2087" y="1872"/>
                  <a:pt x="2095" y="1878"/>
                </a:cubicBezTo>
                <a:cubicBezTo>
                  <a:pt x="2113" y="1893"/>
                  <a:pt x="2157" y="1897"/>
                  <a:pt x="2179" y="1903"/>
                </a:cubicBezTo>
                <a:cubicBezTo>
                  <a:pt x="2235" y="1919"/>
                  <a:pt x="2278" y="1944"/>
                  <a:pt x="2337" y="1953"/>
                </a:cubicBezTo>
                <a:cubicBezTo>
                  <a:pt x="2356" y="1963"/>
                  <a:pt x="2379" y="1965"/>
                  <a:pt x="2396" y="1978"/>
                </a:cubicBezTo>
                <a:cubicBezTo>
                  <a:pt x="2404" y="1985"/>
                  <a:pt x="2406" y="1997"/>
                  <a:pt x="2413" y="2004"/>
                </a:cubicBezTo>
                <a:cubicBezTo>
                  <a:pt x="2420" y="2011"/>
                  <a:pt x="2430" y="2015"/>
                  <a:pt x="2438" y="2020"/>
                </a:cubicBezTo>
                <a:cubicBezTo>
                  <a:pt x="2474" y="2077"/>
                  <a:pt x="2524" y="2071"/>
                  <a:pt x="2588" y="2079"/>
                </a:cubicBezTo>
                <a:cubicBezTo>
                  <a:pt x="2627" y="2089"/>
                  <a:pt x="2666" y="2100"/>
                  <a:pt x="2705" y="2112"/>
                </a:cubicBezTo>
                <a:cubicBezTo>
                  <a:pt x="2745" y="2139"/>
                  <a:pt x="2785" y="2163"/>
                  <a:pt x="2830" y="2179"/>
                </a:cubicBezTo>
                <a:cubicBezTo>
                  <a:pt x="2878" y="2169"/>
                  <a:pt x="2923" y="2154"/>
                  <a:pt x="2972" y="2145"/>
                </a:cubicBezTo>
                <a:cubicBezTo>
                  <a:pt x="2983" y="2128"/>
                  <a:pt x="2994" y="2112"/>
                  <a:pt x="3005" y="2095"/>
                </a:cubicBezTo>
                <a:cubicBezTo>
                  <a:pt x="3016" y="2078"/>
                  <a:pt x="3055" y="2062"/>
                  <a:pt x="3055" y="2062"/>
                </a:cubicBezTo>
                <a:cubicBezTo>
                  <a:pt x="3072" y="2014"/>
                  <a:pt x="3145" y="1933"/>
                  <a:pt x="3189" y="1903"/>
                </a:cubicBezTo>
                <a:cubicBezTo>
                  <a:pt x="3208" y="1875"/>
                  <a:pt x="3238" y="1856"/>
                  <a:pt x="3256" y="1828"/>
                </a:cubicBezTo>
                <a:cubicBezTo>
                  <a:pt x="3276" y="1797"/>
                  <a:pt x="3292" y="1773"/>
                  <a:pt x="3323" y="1753"/>
                </a:cubicBezTo>
                <a:cubicBezTo>
                  <a:pt x="3341" y="1726"/>
                  <a:pt x="3363" y="1705"/>
                  <a:pt x="3381" y="1678"/>
                </a:cubicBezTo>
                <a:cubicBezTo>
                  <a:pt x="3384" y="1647"/>
                  <a:pt x="3385" y="1616"/>
                  <a:pt x="3389" y="1586"/>
                </a:cubicBezTo>
                <a:cubicBezTo>
                  <a:pt x="3399" y="1520"/>
                  <a:pt x="3454" y="1480"/>
                  <a:pt x="3498" y="1436"/>
                </a:cubicBezTo>
                <a:cubicBezTo>
                  <a:pt x="3515" y="1419"/>
                  <a:pt x="3534" y="1405"/>
                  <a:pt x="3548" y="1386"/>
                </a:cubicBezTo>
                <a:cubicBezTo>
                  <a:pt x="3562" y="1366"/>
                  <a:pt x="3590" y="1327"/>
                  <a:pt x="3590" y="1327"/>
                </a:cubicBezTo>
                <a:cubicBezTo>
                  <a:pt x="3595" y="1310"/>
                  <a:pt x="3601" y="1294"/>
                  <a:pt x="3606" y="1277"/>
                </a:cubicBezTo>
                <a:cubicBezTo>
                  <a:pt x="3612" y="1258"/>
                  <a:pt x="3640" y="1227"/>
                  <a:pt x="3640" y="1227"/>
                </a:cubicBezTo>
                <a:cubicBezTo>
                  <a:pt x="3645" y="1117"/>
                  <a:pt x="3637" y="1030"/>
                  <a:pt x="3715" y="952"/>
                </a:cubicBezTo>
                <a:cubicBezTo>
                  <a:pt x="3730" y="905"/>
                  <a:pt x="3776" y="872"/>
                  <a:pt x="3798" y="826"/>
                </a:cubicBezTo>
                <a:cubicBezTo>
                  <a:pt x="3828" y="764"/>
                  <a:pt x="3827" y="692"/>
                  <a:pt x="3865" y="634"/>
                </a:cubicBezTo>
                <a:cubicBezTo>
                  <a:pt x="3869" y="606"/>
                  <a:pt x="3879" y="579"/>
                  <a:pt x="3882" y="551"/>
                </a:cubicBezTo>
                <a:cubicBezTo>
                  <a:pt x="3888" y="498"/>
                  <a:pt x="3888" y="415"/>
                  <a:pt x="3899" y="359"/>
                </a:cubicBezTo>
                <a:cubicBezTo>
                  <a:pt x="3906" y="326"/>
                  <a:pt x="3922" y="291"/>
                  <a:pt x="3932" y="259"/>
                </a:cubicBezTo>
                <a:cubicBezTo>
                  <a:pt x="3949" y="132"/>
                  <a:pt x="3916" y="237"/>
                  <a:pt x="3974" y="192"/>
                </a:cubicBezTo>
                <a:cubicBezTo>
                  <a:pt x="3981" y="187"/>
                  <a:pt x="3978" y="175"/>
                  <a:pt x="3982" y="167"/>
                </a:cubicBezTo>
                <a:cubicBezTo>
                  <a:pt x="3987" y="158"/>
                  <a:pt x="3993" y="150"/>
                  <a:pt x="3999" y="142"/>
                </a:cubicBezTo>
                <a:cubicBezTo>
                  <a:pt x="4010" y="109"/>
                  <a:pt x="4024" y="92"/>
                  <a:pt x="4049" y="67"/>
                </a:cubicBezTo>
                <a:cubicBezTo>
                  <a:pt x="4068" y="7"/>
                  <a:pt x="4050" y="27"/>
                  <a:pt x="4091" y="0"/>
                </a:cubicBezTo>
                <a:cubicBezTo>
                  <a:pt x="4486" y="14"/>
                  <a:pt x="4852" y="17"/>
                  <a:pt x="5259" y="17"/>
                </a:cubicBezTo>
              </a:path>
            </a:pathLst>
          </a:custGeom>
          <a:noFill/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273860" name="AutoShape 4"/>
          <p:cNvSpPr>
            <a:spLocks noChangeArrowheads="1"/>
          </p:cNvSpPr>
          <p:nvPr/>
        </p:nvSpPr>
        <p:spPr bwMode="auto">
          <a:xfrm rot="10794626">
            <a:off x="3276600" y="2997200"/>
            <a:ext cx="338138" cy="890588"/>
          </a:xfrm>
          <a:prstGeom prst="upArrow">
            <a:avLst>
              <a:gd name="adj1" fmla="val 27731"/>
              <a:gd name="adj2" fmla="val 91573"/>
            </a:avLst>
          </a:prstGeom>
          <a:solidFill>
            <a:srgbClr val="00FF00">
              <a:alpha val="5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3861" name="Freeform 5"/>
          <p:cNvSpPr>
            <a:spLocks/>
          </p:cNvSpPr>
          <p:nvPr/>
        </p:nvSpPr>
        <p:spPr bwMode="auto">
          <a:xfrm>
            <a:off x="1266825" y="2565400"/>
            <a:ext cx="2009775" cy="220663"/>
          </a:xfrm>
          <a:custGeom>
            <a:avLst/>
            <a:gdLst/>
            <a:ahLst/>
            <a:cxnLst>
              <a:cxn ang="0">
                <a:pos x="0" y="455"/>
              </a:cxn>
              <a:cxn ang="0">
                <a:pos x="405" y="50"/>
              </a:cxn>
              <a:cxn ang="0">
                <a:pos x="818" y="494"/>
              </a:cxn>
              <a:cxn ang="0">
                <a:pos x="1170" y="50"/>
              </a:cxn>
              <a:cxn ang="0">
                <a:pos x="1623" y="494"/>
              </a:cxn>
              <a:cxn ang="0">
                <a:pos x="1995" y="50"/>
              </a:cxn>
              <a:cxn ang="0">
                <a:pos x="2430" y="494"/>
              </a:cxn>
              <a:cxn ang="0">
                <a:pos x="2760" y="50"/>
              </a:cxn>
              <a:cxn ang="0">
                <a:pos x="3157" y="523"/>
              </a:cxn>
              <a:cxn ang="0">
                <a:pos x="3540" y="50"/>
              </a:cxn>
              <a:cxn ang="0">
                <a:pos x="4005" y="545"/>
              </a:cxn>
              <a:cxn ang="0">
                <a:pos x="4327" y="52"/>
              </a:cxn>
              <a:cxn ang="0">
                <a:pos x="4778" y="502"/>
              </a:cxn>
              <a:cxn ang="0">
                <a:pos x="5012" y="72"/>
              </a:cxn>
              <a:cxn ang="0">
                <a:pos x="5012" y="72"/>
              </a:cxn>
              <a:cxn ang="0">
                <a:pos x="5029" y="31"/>
              </a:cxn>
            </a:cxnLst>
            <a:rect l="0" t="0" r="r" b="b"/>
            <a:pathLst>
              <a:path w="5051" h="545">
                <a:moveTo>
                  <a:pt x="0" y="455"/>
                </a:moveTo>
                <a:cubicBezTo>
                  <a:pt x="70" y="388"/>
                  <a:pt x="269" y="44"/>
                  <a:pt x="405" y="50"/>
                </a:cubicBezTo>
                <a:cubicBezTo>
                  <a:pt x="541" y="56"/>
                  <a:pt x="691" y="494"/>
                  <a:pt x="818" y="494"/>
                </a:cubicBezTo>
                <a:cubicBezTo>
                  <a:pt x="945" y="494"/>
                  <a:pt x="1036" y="50"/>
                  <a:pt x="1170" y="50"/>
                </a:cubicBezTo>
                <a:cubicBezTo>
                  <a:pt x="1304" y="50"/>
                  <a:pt x="1486" y="494"/>
                  <a:pt x="1623" y="494"/>
                </a:cubicBezTo>
                <a:cubicBezTo>
                  <a:pt x="1760" y="494"/>
                  <a:pt x="1861" y="50"/>
                  <a:pt x="1995" y="50"/>
                </a:cubicBezTo>
                <a:cubicBezTo>
                  <a:pt x="2129" y="50"/>
                  <a:pt x="2303" y="494"/>
                  <a:pt x="2430" y="494"/>
                </a:cubicBezTo>
                <a:cubicBezTo>
                  <a:pt x="2557" y="494"/>
                  <a:pt x="2639" y="45"/>
                  <a:pt x="2760" y="50"/>
                </a:cubicBezTo>
                <a:cubicBezTo>
                  <a:pt x="2881" y="55"/>
                  <a:pt x="3027" y="523"/>
                  <a:pt x="3157" y="523"/>
                </a:cubicBezTo>
                <a:cubicBezTo>
                  <a:pt x="3287" y="523"/>
                  <a:pt x="3399" y="46"/>
                  <a:pt x="3540" y="50"/>
                </a:cubicBezTo>
                <a:cubicBezTo>
                  <a:pt x="3681" y="54"/>
                  <a:pt x="3874" y="545"/>
                  <a:pt x="4005" y="545"/>
                </a:cubicBezTo>
                <a:cubicBezTo>
                  <a:pt x="4136" y="545"/>
                  <a:pt x="4198" y="59"/>
                  <a:pt x="4327" y="52"/>
                </a:cubicBezTo>
                <a:cubicBezTo>
                  <a:pt x="4456" y="45"/>
                  <a:pt x="4664" y="500"/>
                  <a:pt x="4778" y="502"/>
                </a:cubicBezTo>
                <a:cubicBezTo>
                  <a:pt x="4892" y="505"/>
                  <a:pt x="4973" y="145"/>
                  <a:pt x="5012" y="72"/>
                </a:cubicBezTo>
                <a:cubicBezTo>
                  <a:pt x="5051" y="0"/>
                  <a:pt x="5010" y="79"/>
                  <a:pt x="5012" y="72"/>
                </a:cubicBezTo>
                <a:cubicBezTo>
                  <a:pt x="5014" y="66"/>
                  <a:pt x="5025" y="40"/>
                  <a:pt x="5029" y="31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3862" name="Freeform 6"/>
          <p:cNvSpPr>
            <a:spLocks/>
          </p:cNvSpPr>
          <p:nvPr/>
        </p:nvSpPr>
        <p:spPr bwMode="auto">
          <a:xfrm>
            <a:off x="1187450" y="2565400"/>
            <a:ext cx="1989138" cy="209550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379" y="452"/>
              </a:cxn>
              <a:cxn ang="0">
                <a:pos x="802" y="19"/>
              </a:cxn>
              <a:cxn ang="0">
                <a:pos x="1203" y="510"/>
              </a:cxn>
              <a:cxn ang="0">
                <a:pos x="1579" y="17"/>
              </a:cxn>
              <a:cxn ang="0">
                <a:pos x="2014" y="467"/>
              </a:cxn>
              <a:cxn ang="0">
                <a:pos x="2419" y="17"/>
              </a:cxn>
              <a:cxn ang="0">
                <a:pos x="2762" y="519"/>
              </a:cxn>
              <a:cxn ang="0">
                <a:pos x="3124" y="17"/>
              </a:cxn>
              <a:cxn ang="0">
                <a:pos x="3544" y="497"/>
              </a:cxn>
              <a:cxn ang="0">
                <a:pos x="3949" y="17"/>
              </a:cxn>
              <a:cxn ang="0">
                <a:pos x="4366" y="505"/>
              </a:cxn>
              <a:cxn ang="0">
                <a:pos x="4683" y="14"/>
              </a:cxn>
              <a:cxn ang="0">
                <a:pos x="5001" y="423"/>
              </a:cxn>
            </a:cxnLst>
            <a:rect l="0" t="0" r="r" b="b"/>
            <a:pathLst>
              <a:path w="5001" h="519">
                <a:moveTo>
                  <a:pt x="0" y="19"/>
                </a:moveTo>
                <a:cubicBezTo>
                  <a:pt x="63" y="91"/>
                  <a:pt x="245" y="452"/>
                  <a:pt x="379" y="452"/>
                </a:cubicBezTo>
                <a:cubicBezTo>
                  <a:pt x="513" y="452"/>
                  <a:pt x="665" y="9"/>
                  <a:pt x="802" y="19"/>
                </a:cubicBezTo>
                <a:cubicBezTo>
                  <a:pt x="939" y="29"/>
                  <a:pt x="1074" y="510"/>
                  <a:pt x="1203" y="510"/>
                </a:cubicBezTo>
                <a:cubicBezTo>
                  <a:pt x="1332" y="510"/>
                  <a:pt x="1444" y="24"/>
                  <a:pt x="1579" y="17"/>
                </a:cubicBezTo>
                <a:cubicBezTo>
                  <a:pt x="1714" y="10"/>
                  <a:pt x="1874" y="467"/>
                  <a:pt x="2014" y="467"/>
                </a:cubicBezTo>
                <a:cubicBezTo>
                  <a:pt x="2154" y="467"/>
                  <a:pt x="2294" y="8"/>
                  <a:pt x="2419" y="17"/>
                </a:cubicBezTo>
                <a:cubicBezTo>
                  <a:pt x="2544" y="26"/>
                  <a:pt x="2645" y="519"/>
                  <a:pt x="2762" y="519"/>
                </a:cubicBezTo>
                <a:cubicBezTo>
                  <a:pt x="2879" y="519"/>
                  <a:pt x="2994" y="21"/>
                  <a:pt x="3124" y="17"/>
                </a:cubicBezTo>
                <a:cubicBezTo>
                  <a:pt x="3254" y="13"/>
                  <a:pt x="3407" y="497"/>
                  <a:pt x="3544" y="497"/>
                </a:cubicBezTo>
                <a:cubicBezTo>
                  <a:pt x="3681" y="497"/>
                  <a:pt x="3812" y="16"/>
                  <a:pt x="3949" y="17"/>
                </a:cubicBezTo>
                <a:cubicBezTo>
                  <a:pt x="4086" y="18"/>
                  <a:pt x="4244" y="505"/>
                  <a:pt x="4366" y="505"/>
                </a:cubicBezTo>
                <a:cubicBezTo>
                  <a:pt x="4488" y="505"/>
                  <a:pt x="4578" y="27"/>
                  <a:pt x="4683" y="14"/>
                </a:cubicBezTo>
                <a:cubicBezTo>
                  <a:pt x="4789" y="0"/>
                  <a:pt x="4935" y="338"/>
                  <a:pt x="5001" y="423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3863" name="AutoShape 7"/>
          <p:cNvSpPr>
            <a:spLocks noChangeArrowheads="1"/>
          </p:cNvSpPr>
          <p:nvPr/>
        </p:nvSpPr>
        <p:spPr bwMode="auto">
          <a:xfrm>
            <a:off x="2987675" y="1628775"/>
            <a:ext cx="720725" cy="431800"/>
          </a:xfrm>
          <a:prstGeom prst="plus">
            <a:avLst>
              <a:gd name="adj" fmla="val 3907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3864" name="AutoShape 8"/>
          <p:cNvSpPr>
            <a:spLocks noChangeArrowheads="1"/>
          </p:cNvSpPr>
          <p:nvPr/>
        </p:nvSpPr>
        <p:spPr bwMode="auto">
          <a:xfrm rot="10796852">
            <a:off x="2987675" y="2058988"/>
            <a:ext cx="720725" cy="433387"/>
          </a:xfrm>
          <a:custGeom>
            <a:avLst/>
            <a:gdLst>
              <a:gd name="G0" fmla="+- 4721 0 0"/>
              <a:gd name="G1" fmla="+- 21600 0 4721"/>
              <a:gd name="G2" fmla="*/ 4721 1 2"/>
              <a:gd name="G3" fmla="+- 21600 0 G2"/>
              <a:gd name="G4" fmla="+/ 4721 21600 2"/>
              <a:gd name="G5" fmla="+/ G1 0 2"/>
              <a:gd name="G6" fmla="*/ 21600 21600 4721"/>
              <a:gd name="G7" fmla="*/ G6 1 2"/>
              <a:gd name="G8" fmla="+- 21600 0 G7"/>
              <a:gd name="G9" fmla="*/ 21600 1 2"/>
              <a:gd name="G10" fmla="+- 4721 0 G9"/>
              <a:gd name="G11" fmla="?: G10 G8 0"/>
              <a:gd name="G12" fmla="?: G10 G7 21600"/>
              <a:gd name="T0" fmla="*/ 19239 w 21600"/>
              <a:gd name="T1" fmla="*/ 10800 h 21600"/>
              <a:gd name="T2" fmla="*/ 10800 w 21600"/>
              <a:gd name="T3" fmla="*/ 21600 h 21600"/>
              <a:gd name="T4" fmla="*/ 2361 w 21600"/>
              <a:gd name="T5" fmla="*/ 10800 h 21600"/>
              <a:gd name="T6" fmla="*/ 10800 w 21600"/>
              <a:gd name="T7" fmla="*/ 0 h 21600"/>
              <a:gd name="T8" fmla="*/ 4161 w 21600"/>
              <a:gd name="T9" fmla="*/ 4161 h 21600"/>
              <a:gd name="T10" fmla="*/ 17439 w 21600"/>
              <a:gd name="T11" fmla="*/ 1743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4721" y="21600"/>
                </a:lnTo>
                <a:lnTo>
                  <a:pt x="16879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3060700" y="1131888"/>
            <a:ext cx="86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3600">
                <a:sym typeface="Wingdings" pitchFamily="2" charset="2"/>
              </a:rPr>
              <a:t>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508104" y="548680"/>
            <a:ext cx="3024336" cy="452431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L’uomo peccatore è come sospeso su una voragine al cui fondo c’è la morte.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Percepisce il fremito di cadere inesorabilmente nell’abisso della morte. I pensieri che gli passano per la testa (</a:t>
            </a:r>
            <a:r>
              <a:rPr lang="it-IT" dirty="0" err="1" smtClean="0">
                <a:solidFill>
                  <a:schemeClr val="bg1"/>
                </a:solidFill>
              </a:rPr>
              <a:t>logismòi</a:t>
            </a:r>
            <a:r>
              <a:rPr lang="it-IT" dirty="0" smtClean="0">
                <a:solidFill>
                  <a:schemeClr val="bg1"/>
                </a:solidFill>
              </a:rPr>
              <a:t>) ricevono come un’iniezione di spavento e premono perché reagisca facendo qualcosa per difendersi dal baratro.</a:t>
            </a:r>
          </a:p>
          <a:p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642350" cy="6264275"/>
          </a:xfrm>
        </p:spPr>
        <p:txBody>
          <a:bodyPr/>
          <a:lstStyle/>
          <a:p>
            <a:pPr>
              <a:buFontTx/>
              <a:buNone/>
            </a:pPr>
            <a:r>
              <a:rPr lang="it-IT" smtClean="0">
                <a:sym typeface="Wingdings" pitchFamily="2" charset="2"/>
              </a:rPr>
              <a:t>reazione </a:t>
            </a:r>
            <a:r>
              <a:rPr lang="it-IT" b="1" smtClean="0">
                <a:sym typeface="Wingdings" pitchFamily="2" charset="2"/>
              </a:rPr>
              <a:t>possessiva</a:t>
            </a:r>
          </a:p>
        </p:txBody>
      </p:sp>
      <p:sp>
        <p:nvSpPr>
          <p:cNvPr id="43011" name="Freeform 3"/>
          <p:cNvSpPr>
            <a:spLocks/>
          </p:cNvSpPr>
          <p:nvPr/>
        </p:nvSpPr>
        <p:spPr bwMode="auto">
          <a:xfrm>
            <a:off x="384175" y="2782888"/>
            <a:ext cx="8348663" cy="3459162"/>
          </a:xfrm>
          <a:custGeom>
            <a:avLst/>
            <a:gdLst>
              <a:gd name="T0" fmla="*/ 0 w 5259"/>
              <a:gd name="T1" fmla="*/ 92 h 2179"/>
              <a:gd name="T2" fmla="*/ 877 w 5259"/>
              <a:gd name="T3" fmla="*/ 100 h 2179"/>
              <a:gd name="T4" fmla="*/ 885 w 5259"/>
              <a:gd name="T5" fmla="*/ 192 h 2179"/>
              <a:gd name="T6" fmla="*/ 1002 w 5259"/>
              <a:gd name="T7" fmla="*/ 359 h 2179"/>
              <a:gd name="T8" fmla="*/ 1119 w 5259"/>
              <a:gd name="T9" fmla="*/ 559 h 2179"/>
              <a:gd name="T10" fmla="*/ 1169 w 5259"/>
              <a:gd name="T11" fmla="*/ 668 h 2179"/>
              <a:gd name="T12" fmla="*/ 1202 w 5259"/>
              <a:gd name="T13" fmla="*/ 718 h 2179"/>
              <a:gd name="T14" fmla="*/ 1252 w 5259"/>
              <a:gd name="T15" fmla="*/ 801 h 2179"/>
              <a:gd name="T16" fmla="*/ 1361 w 5259"/>
              <a:gd name="T17" fmla="*/ 968 h 2179"/>
              <a:gd name="T18" fmla="*/ 1436 w 5259"/>
              <a:gd name="T19" fmla="*/ 1060 h 2179"/>
              <a:gd name="T20" fmla="*/ 1503 w 5259"/>
              <a:gd name="T21" fmla="*/ 1144 h 2179"/>
              <a:gd name="T22" fmla="*/ 1561 w 5259"/>
              <a:gd name="T23" fmla="*/ 1210 h 2179"/>
              <a:gd name="T24" fmla="*/ 1661 w 5259"/>
              <a:gd name="T25" fmla="*/ 1336 h 2179"/>
              <a:gd name="T26" fmla="*/ 1711 w 5259"/>
              <a:gd name="T27" fmla="*/ 1386 h 2179"/>
              <a:gd name="T28" fmla="*/ 1745 w 5259"/>
              <a:gd name="T29" fmla="*/ 1436 h 2179"/>
              <a:gd name="T30" fmla="*/ 1845 w 5259"/>
              <a:gd name="T31" fmla="*/ 1611 h 2179"/>
              <a:gd name="T32" fmla="*/ 1895 w 5259"/>
              <a:gd name="T33" fmla="*/ 1661 h 2179"/>
              <a:gd name="T34" fmla="*/ 2054 w 5259"/>
              <a:gd name="T35" fmla="*/ 1828 h 2179"/>
              <a:gd name="T36" fmla="*/ 2079 w 5259"/>
              <a:gd name="T37" fmla="*/ 1853 h 2179"/>
              <a:gd name="T38" fmla="*/ 2095 w 5259"/>
              <a:gd name="T39" fmla="*/ 1878 h 2179"/>
              <a:gd name="T40" fmla="*/ 2179 w 5259"/>
              <a:gd name="T41" fmla="*/ 1903 h 2179"/>
              <a:gd name="T42" fmla="*/ 2337 w 5259"/>
              <a:gd name="T43" fmla="*/ 1953 h 2179"/>
              <a:gd name="T44" fmla="*/ 2396 w 5259"/>
              <a:gd name="T45" fmla="*/ 1978 h 2179"/>
              <a:gd name="T46" fmla="*/ 2413 w 5259"/>
              <a:gd name="T47" fmla="*/ 2004 h 2179"/>
              <a:gd name="T48" fmla="*/ 2438 w 5259"/>
              <a:gd name="T49" fmla="*/ 2020 h 2179"/>
              <a:gd name="T50" fmla="*/ 2588 w 5259"/>
              <a:gd name="T51" fmla="*/ 2079 h 2179"/>
              <a:gd name="T52" fmla="*/ 2705 w 5259"/>
              <a:gd name="T53" fmla="*/ 2112 h 2179"/>
              <a:gd name="T54" fmla="*/ 2830 w 5259"/>
              <a:gd name="T55" fmla="*/ 2179 h 2179"/>
              <a:gd name="T56" fmla="*/ 2972 w 5259"/>
              <a:gd name="T57" fmla="*/ 2145 h 2179"/>
              <a:gd name="T58" fmla="*/ 3005 w 5259"/>
              <a:gd name="T59" fmla="*/ 2095 h 2179"/>
              <a:gd name="T60" fmla="*/ 3055 w 5259"/>
              <a:gd name="T61" fmla="*/ 2062 h 2179"/>
              <a:gd name="T62" fmla="*/ 3189 w 5259"/>
              <a:gd name="T63" fmla="*/ 1903 h 2179"/>
              <a:gd name="T64" fmla="*/ 3256 w 5259"/>
              <a:gd name="T65" fmla="*/ 1828 h 2179"/>
              <a:gd name="T66" fmla="*/ 3323 w 5259"/>
              <a:gd name="T67" fmla="*/ 1753 h 2179"/>
              <a:gd name="T68" fmla="*/ 3381 w 5259"/>
              <a:gd name="T69" fmla="*/ 1678 h 2179"/>
              <a:gd name="T70" fmla="*/ 3389 w 5259"/>
              <a:gd name="T71" fmla="*/ 1586 h 2179"/>
              <a:gd name="T72" fmla="*/ 3498 w 5259"/>
              <a:gd name="T73" fmla="*/ 1436 h 2179"/>
              <a:gd name="T74" fmla="*/ 3548 w 5259"/>
              <a:gd name="T75" fmla="*/ 1386 h 2179"/>
              <a:gd name="T76" fmla="*/ 3590 w 5259"/>
              <a:gd name="T77" fmla="*/ 1327 h 2179"/>
              <a:gd name="T78" fmla="*/ 3606 w 5259"/>
              <a:gd name="T79" fmla="*/ 1277 h 2179"/>
              <a:gd name="T80" fmla="*/ 3640 w 5259"/>
              <a:gd name="T81" fmla="*/ 1227 h 2179"/>
              <a:gd name="T82" fmla="*/ 3715 w 5259"/>
              <a:gd name="T83" fmla="*/ 952 h 2179"/>
              <a:gd name="T84" fmla="*/ 3798 w 5259"/>
              <a:gd name="T85" fmla="*/ 826 h 2179"/>
              <a:gd name="T86" fmla="*/ 3865 w 5259"/>
              <a:gd name="T87" fmla="*/ 634 h 2179"/>
              <a:gd name="T88" fmla="*/ 3882 w 5259"/>
              <a:gd name="T89" fmla="*/ 551 h 2179"/>
              <a:gd name="T90" fmla="*/ 3899 w 5259"/>
              <a:gd name="T91" fmla="*/ 359 h 2179"/>
              <a:gd name="T92" fmla="*/ 3932 w 5259"/>
              <a:gd name="T93" fmla="*/ 259 h 2179"/>
              <a:gd name="T94" fmla="*/ 3974 w 5259"/>
              <a:gd name="T95" fmla="*/ 192 h 2179"/>
              <a:gd name="T96" fmla="*/ 3982 w 5259"/>
              <a:gd name="T97" fmla="*/ 167 h 2179"/>
              <a:gd name="T98" fmla="*/ 3999 w 5259"/>
              <a:gd name="T99" fmla="*/ 142 h 2179"/>
              <a:gd name="T100" fmla="*/ 4049 w 5259"/>
              <a:gd name="T101" fmla="*/ 67 h 2179"/>
              <a:gd name="T102" fmla="*/ 4091 w 5259"/>
              <a:gd name="T103" fmla="*/ 0 h 2179"/>
              <a:gd name="T104" fmla="*/ 5259 w 5259"/>
              <a:gd name="T105" fmla="*/ 17 h 217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5259"/>
              <a:gd name="T160" fmla="*/ 0 h 2179"/>
              <a:gd name="T161" fmla="*/ 5259 w 5259"/>
              <a:gd name="T162" fmla="*/ 2179 h 217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5259" h="2179">
                <a:moveTo>
                  <a:pt x="0" y="92"/>
                </a:moveTo>
                <a:cubicBezTo>
                  <a:pt x="292" y="95"/>
                  <a:pt x="587" y="67"/>
                  <a:pt x="877" y="100"/>
                </a:cubicBezTo>
                <a:cubicBezTo>
                  <a:pt x="908" y="103"/>
                  <a:pt x="881" y="162"/>
                  <a:pt x="885" y="192"/>
                </a:cubicBezTo>
                <a:cubicBezTo>
                  <a:pt x="892" y="243"/>
                  <a:pt x="957" y="329"/>
                  <a:pt x="1002" y="359"/>
                </a:cubicBezTo>
                <a:cubicBezTo>
                  <a:pt x="1020" y="414"/>
                  <a:pt x="1077" y="517"/>
                  <a:pt x="1119" y="559"/>
                </a:cubicBezTo>
                <a:cubicBezTo>
                  <a:pt x="1133" y="601"/>
                  <a:pt x="1144" y="631"/>
                  <a:pt x="1169" y="668"/>
                </a:cubicBezTo>
                <a:cubicBezTo>
                  <a:pt x="1186" y="720"/>
                  <a:pt x="1164" y="666"/>
                  <a:pt x="1202" y="718"/>
                </a:cubicBezTo>
                <a:cubicBezTo>
                  <a:pt x="1221" y="744"/>
                  <a:pt x="1234" y="774"/>
                  <a:pt x="1252" y="801"/>
                </a:cubicBezTo>
                <a:cubicBezTo>
                  <a:pt x="1287" y="854"/>
                  <a:pt x="1316" y="923"/>
                  <a:pt x="1361" y="968"/>
                </a:cubicBezTo>
                <a:cubicBezTo>
                  <a:pt x="1390" y="997"/>
                  <a:pt x="1417" y="1021"/>
                  <a:pt x="1436" y="1060"/>
                </a:cubicBezTo>
                <a:cubicBezTo>
                  <a:pt x="1464" y="1115"/>
                  <a:pt x="1444" y="1085"/>
                  <a:pt x="1503" y="1144"/>
                </a:cubicBezTo>
                <a:cubicBezTo>
                  <a:pt x="1596" y="1237"/>
                  <a:pt x="1492" y="1166"/>
                  <a:pt x="1561" y="1210"/>
                </a:cubicBezTo>
                <a:cubicBezTo>
                  <a:pt x="1589" y="1253"/>
                  <a:pt x="1627" y="1297"/>
                  <a:pt x="1661" y="1336"/>
                </a:cubicBezTo>
                <a:cubicBezTo>
                  <a:pt x="1677" y="1354"/>
                  <a:pt x="1694" y="1369"/>
                  <a:pt x="1711" y="1386"/>
                </a:cubicBezTo>
                <a:cubicBezTo>
                  <a:pt x="1725" y="1400"/>
                  <a:pt x="1745" y="1436"/>
                  <a:pt x="1745" y="1436"/>
                </a:cubicBezTo>
                <a:cubicBezTo>
                  <a:pt x="1759" y="1480"/>
                  <a:pt x="1817" y="1569"/>
                  <a:pt x="1845" y="1611"/>
                </a:cubicBezTo>
                <a:cubicBezTo>
                  <a:pt x="1858" y="1631"/>
                  <a:pt x="1882" y="1642"/>
                  <a:pt x="1895" y="1661"/>
                </a:cubicBezTo>
                <a:cubicBezTo>
                  <a:pt x="1937" y="1723"/>
                  <a:pt x="1997" y="1781"/>
                  <a:pt x="2054" y="1828"/>
                </a:cubicBezTo>
                <a:cubicBezTo>
                  <a:pt x="2063" y="1835"/>
                  <a:pt x="2072" y="1844"/>
                  <a:pt x="2079" y="1853"/>
                </a:cubicBezTo>
                <a:cubicBezTo>
                  <a:pt x="2085" y="1861"/>
                  <a:pt x="2087" y="1872"/>
                  <a:pt x="2095" y="1878"/>
                </a:cubicBezTo>
                <a:cubicBezTo>
                  <a:pt x="2113" y="1893"/>
                  <a:pt x="2157" y="1897"/>
                  <a:pt x="2179" y="1903"/>
                </a:cubicBezTo>
                <a:cubicBezTo>
                  <a:pt x="2235" y="1919"/>
                  <a:pt x="2278" y="1944"/>
                  <a:pt x="2337" y="1953"/>
                </a:cubicBezTo>
                <a:cubicBezTo>
                  <a:pt x="2356" y="1963"/>
                  <a:pt x="2379" y="1965"/>
                  <a:pt x="2396" y="1978"/>
                </a:cubicBezTo>
                <a:cubicBezTo>
                  <a:pt x="2404" y="1985"/>
                  <a:pt x="2406" y="1997"/>
                  <a:pt x="2413" y="2004"/>
                </a:cubicBezTo>
                <a:cubicBezTo>
                  <a:pt x="2420" y="2011"/>
                  <a:pt x="2430" y="2015"/>
                  <a:pt x="2438" y="2020"/>
                </a:cubicBezTo>
                <a:cubicBezTo>
                  <a:pt x="2474" y="2077"/>
                  <a:pt x="2524" y="2071"/>
                  <a:pt x="2588" y="2079"/>
                </a:cubicBezTo>
                <a:cubicBezTo>
                  <a:pt x="2627" y="2089"/>
                  <a:pt x="2666" y="2100"/>
                  <a:pt x="2705" y="2112"/>
                </a:cubicBezTo>
                <a:cubicBezTo>
                  <a:pt x="2745" y="2139"/>
                  <a:pt x="2785" y="2163"/>
                  <a:pt x="2830" y="2179"/>
                </a:cubicBezTo>
                <a:cubicBezTo>
                  <a:pt x="2878" y="2169"/>
                  <a:pt x="2923" y="2154"/>
                  <a:pt x="2972" y="2145"/>
                </a:cubicBezTo>
                <a:cubicBezTo>
                  <a:pt x="2983" y="2128"/>
                  <a:pt x="2994" y="2112"/>
                  <a:pt x="3005" y="2095"/>
                </a:cubicBezTo>
                <a:cubicBezTo>
                  <a:pt x="3016" y="2078"/>
                  <a:pt x="3055" y="2062"/>
                  <a:pt x="3055" y="2062"/>
                </a:cubicBezTo>
                <a:cubicBezTo>
                  <a:pt x="3072" y="2014"/>
                  <a:pt x="3145" y="1933"/>
                  <a:pt x="3189" y="1903"/>
                </a:cubicBezTo>
                <a:cubicBezTo>
                  <a:pt x="3208" y="1875"/>
                  <a:pt x="3238" y="1856"/>
                  <a:pt x="3256" y="1828"/>
                </a:cubicBezTo>
                <a:cubicBezTo>
                  <a:pt x="3276" y="1797"/>
                  <a:pt x="3292" y="1773"/>
                  <a:pt x="3323" y="1753"/>
                </a:cubicBezTo>
                <a:cubicBezTo>
                  <a:pt x="3341" y="1726"/>
                  <a:pt x="3363" y="1705"/>
                  <a:pt x="3381" y="1678"/>
                </a:cubicBezTo>
                <a:cubicBezTo>
                  <a:pt x="3384" y="1647"/>
                  <a:pt x="3385" y="1616"/>
                  <a:pt x="3389" y="1586"/>
                </a:cubicBezTo>
                <a:cubicBezTo>
                  <a:pt x="3399" y="1520"/>
                  <a:pt x="3454" y="1480"/>
                  <a:pt x="3498" y="1436"/>
                </a:cubicBezTo>
                <a:cubicBezTo>
                  <a:pt x="3515" y="1419"/>
                  <a:pt x="3534" y="1405"/>
                  <a:pt x="3548" y="1386"/>
                </a:cubicBezTo>
                <a:cubicBezTo>
                  <a:pt x="3562" y="1366"/>
                  <a:pt x="3590" y="1327"/>
                  <a:pt x="3590" y="1327"/>
                </a:cubicBezTo>
                <a:cubicBezTo>
                  <a:pt x="3595" y="1310"/>
                  <a:pt x="3601" y="1294"/>
                  <a:pt x="3606" y="1277"/>
                </a:cubicBezTo>
                <a:cubicBezTo>
                  <a:pt x="3612" y="1258"/>
                  <a:pt x="3640" y="1227"/>
                  <a:pt x="3640" y="1227"/>
                </a:cubicBezTo>
                <a:cubicBezTo>
                  <a:pt x="3645" y="1117"/>
                  <a:pt x="3637" y="1030"/>
                  <a:pt x="3715" y="952"/>
                </a:cubicBezTo>
                <a:cubicBezTo>
                  <a:pt x="3730" y="905"/>
                  <a:pt x="3776" y="872"/>
                  <a:pt x="3798" y="826"/>
                </a:cubicBezTo>
                <a:cubicBezTo>
                  <a:pt x="3828" y="764"/>
                  <a:pt x="3827" y="692"/>
                  <a:pt x="3865" y="634"/>
                </a:cubicBezTo>
                <a:cubicBezTo>
                  <a:pt x="3869" y="606"/>
                  <a:pt x="3879" y="579"/>
                  <a:pt x="3882" y="551"/>
                </a:cubicBezTo>
                <a:cubicBezTo>
                  <a:pt x="3888" y="498"/>
                  <a:pt x="3888" y="415"/>
                  <a:pt x="3899" y="359"/>
                </a:cubicBezTo>
                <a:cubicBezTo>
                  <a:pt x="3906" y="326"/>
                  <a:pt x="3922" y="291"/>
                  <a:pt x="3932" y="259"/>
                </a:cubicBezTo>
                <a:cubicBezTo>
                  <a:pt x="3949" y="132"/>
                  <a:pt x="3916" y="237"/>
                  <a:pt x="3974" y="192"/>
                </a:cubicBezTo>
                <a:cubicBezTo>
                  <a:pt x="3981" y="187"/>
                  <a:pt x="3978" y="175"/>
                  <a:pt x="3982" y="167"/>
                </a:cubicBezTo>
                <a:cubicBezTo>
                  <a:pt x="3987" y="158"/>
                  <a:pt x="3993" y="150"/>
                  <a:pt x="3999" y="142"/>
                </a:cubicBezTo>
                <a:cubicBezTo>
                  <a:pt x="4010" y="109"/>
                  <a:pt x="4024" y="92"/>
                  <a:pt x="4049" y="67"/>
                </a:cubicBezTo>
                <a:cubicBezTo>
                  <a:pt x="4068" y="7"/>
                  <a:pt x="4050" y="27"/>
                  <a:pt x="4091" y="0"/>
                </a:cubicBezTo>
                <a:cubicBezTo>
                  <a:pt x="4486" y="14"/>
                  <a:pt x="4852" y="17"/>
                  <a:pt x="5259" y="17"/>
                </a:cubicBezTo>
              </a:path>
            </a:pathLst>
          </a:custGeom>
          <a:noFill/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273860" name="AutoShape 4"/>
          <p:cNvSpPr>
            <a:spLocks noChangeArrowheads="1"/>
          </p:cNvSpPr>
          <p:nvPr/>
        </p:nvSpPr>
        <p:spPr bwMode="auto">
          <a:xfrm rot="10794626">
            <a:off x="3276600" y="2997200"/>
            <a:ext cx="338138" cy="890588"/>
          </a:xfrm>
          <a:prstGeom prst="upArrow">
            <a:avLst>
              <a:gd name="adj1" fmla="val 27731"/>
              <a:gd name="adj2" fmla="val 91573"/>
            </a:avLst>
          </a:prstGeom>
          <a:solidFill>
            <a:srgbClr val="00FF00">
              <a:alpha val="5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3861" name="Freeform 5"/>
          <p:cNvSpPr>
            <a:spLocks/>
          </p:cNvSpPr>
          <p:nvPr/>
        </p:nvSpPr>
        <p:spPr bwMode="auto">
          <a:xfrm>
            <a:off x="1266825" y="2565400"/>
            <a:ext cx="2009775" cy="220663"/>
          </a:xfrm>
          <a:custGeom>
            <a:avLst/>
            <a:gdLst/>
            <a:ahLst/>
            <a:cxnLst>
              <a:cxn ang="0">
                <a:pos x="0" y="455"/>
              </a:cxn>
              <a:cxn ang="0">
                <a:pos x="405" y="50"/>
              </a:cxn>
              <a:cxn ang="0">
                <a:pos x="818" y="494"/>
              </a:cxn>
              <a:cxn ang="0">
                <a:pos x="1170" y="50"/>
              </a:cxn>
              <a:cxn ang="0">
                <a:pos x="1623" y="494"/>
              </a:cxn>
              <a:cxn ang="0">
                <a:pos x="1995" y="50"/>
              </a:cxn>
              <a:cxn ang="0">
                <a:pos x="2430" y="494"/>
              </a:cxn>
              <a:cxn ang="0">
                <a:pos x="2760" y="50"/>
              </a:cxn>
              <a:cxn ang="0">
                <a:pos x="3157" y="523"/>
              </a:cxn>
              <a:cxn ang="0">
                <a:pos x="3540" y="50"/>
              </a:cxn>
              <a:cxn ang="0">
                <a:pos x="4005" y="545"/>
              </a:cxn>
              <a:cxn ang="0">
                <a:pos x="4327" y="52"/>
              </a:cxn>
              <a:cxn ang="0">
                <a:pos x="4778" y="502"/>
              </a:cxn>
              <a:cxn ang="0">
                <a:pos x="5012" y="72"/>
              </a:cxn>
              <a:cxn ang="0">
                <a:pos x="5012" y="72"/>
              </a:cxn>
              <a:cxn ang="0">
                <a:pos x="5029" y="31"/>
              </a:cxn>
            </a:cxnLst>
            <a:rect l="0" t="0" r="r" b="b"/>
            <a:pathLst>
              <a:path w="5051" h="545">
                <a:moveTo>
                  <a:pt x="0" y="455"/>
                </a:moveTo>
                <a:cubicBezTo>
                  <a:pt x="70" y="388"/>
                  <a:pt x="269" y="44"/>
                  <a:pt x="405" y="50"/>
                </a:cubicBezTo>
                <a:cubicBezTo>
                  <a:pt x="541" y="56"/>
                  <a:pt x="691" y="494"/>
                  <a:pt x="818" y="494"/>
                </a:cubicBezTo>
                <a:cubicBezTo>
                  <a:pt x="945" y="494"/>
                  <a:pt x="1036" y="50"/>
                  <a:pt x="1170" y="50"/>
                </a:cubicBezTo>
                <a:cubicBezTo>
                  <a:pt x="1304" y="50"/>
                  <a:pt x="1486" y="494"/>
                  <a:pt x="1623" y="494"/>
                </a:cubicBezTo>
                <a:cubicBezTo>
                  <a:pt x="1760" y="494"/>
                  <a:pt x="1861" y="50"/>
                  <a:pt x="1995" y="50"/>
                </a:cubicBezTo>
                <a:cubicBezTo>
                  <a:pt x="2129" y="50"/>
                  <a:pt x="2303" y="494"/>
                  <a:pt x="2430" y="494"/>
                </a:cubicBezTo>
                <a:cubicBezTo>
                  <a:pt x="2557" y="494"/>
                  <a:pt x="2639" y="45"/>
                  <a:pt x="2760" y="50"/>
                </a:cubicBezTo>
                <a:cubicBezTo>
                  <a:pt x="2881" y="55"/>
                  <a:pt x="3027" y="523"/>
                  <a:pt x="3157" y="523"/>
                </a:cubicBezTo>
                <a:cubicBezTo>
                  <a:pt x="3287" y="523"/>
                  <a:pt x="3399" y="46"/>
                  <a:pt x="3540" y="50"/>
                </a:cubicBezTo>
                <a:cubicBezTo>
                  <a:pt x="3681" y="54"/>
                  <a:pt x="3874" y="545"/>
                  <a:pt x="4005" y="545"/>
                </a:cubicBezTo>
                <a:cubicBezTo>
                  <a:pt x="4136" y="545"/>
                  <a:pt x="4198" y="59"/>
                  <a:pt x="4327" y="52"/>
                </a:cubicBezTo>
                <a:cubicBezTo>
                  <a:pt x="4456" y="45"/>
                  <a:pt x="4664" y="500"/>
                  <a:pt x="4778" y="502"/>
                </a:cubicBezTo>
                <a:cubicBezTo>
                  <a:pt x="4892" y="505"/>
                  <a:pt x="4973" y="145"/>
                  <a:pt x="5012" y="72"/>
                </a:cubicBezTo>
                <a:cubicBezTo>
                  <a:pt x="5051" y="0"/>
                  <a:pt x="5010" y="79"/>
                  <a:pt x="5012" y="72"/>
                </a:cubicBezTo>
                <a:cubicBezTo>
                  <a:pt x="5014" y="66"/>
                  <a:pt x="5025" y="40"/>
                  <a:pt x="5029" y="31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3862" name="Freeform 6"/>
          <p:cNvSpPr>
            <a:spLocks/>
          </p:cNvSpPr>
          <p:nvPr/>
        </p:nvSpPr>
        <p:spPr bwMode="auto">
          <a:xfrm>
            <a:off x="1187450" y="2565400"/>
            <a:ext cx="1989138" cy="209550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379" y="452"/>
              </a:cxn>
              <a:cxn ang="0">
                <a:pos x="802" y="19"/>
              </a:cxn>
              <a:cxn ang="0">
                <a:pos x="1203" y="510"/>
              </a:cxn>
              <a:cxn ang="0">
                <a:pos x="1579" y="17"/>
              </a:cxn>
              <a:cxn ang="0">
                <a:pos x="2014" y="467"/>
              </a:cxn>
              <a:cxn ang="0">
                <a:pos x="2419" y="17"/>
              </a:cxn>
              <a:cxn ang="0">
                <a:pos x="2762" y="519"/>
              </a:cxn>
              <a:cxn ang="0">
                <a:pos x="3124" y="17"/>
              </a:cxn>
              <a:cxn ang="0">
                <a:pos x="3544" y="497"/>
              </a:cxn>
              <a:cxn ang="0">
                <a:pos x="3949" y="17"/>
              </a:cxn>
              <a:cxn ang="0">
                <a:pos x="4366" y="505"/>
              </a:cxn>
              <a:cxn ang="0">
                <a:pos x="4683" y="14"/>
              </a:cxn>
              <a:cxn ang="0">
                <a:pos x="5001" y="423"/>
              </a:cxn>
            </a:cxnLst>
            <a:rect l="0" t="0" r="r" b="b"/>
            <a:pathLst>
              <a:path w="5001" h="519">
                <a:moveTo>
                  <a:pt x="0" y="19"/>
                </a:moveTo>
                <a:cubicBezTo>
                  <a:pt x="63" y="91"/>
                  <a:pt x="245" y="452"/>
                  <a:pt x="379" y="452"/>
                </a:cubicBezTo>
                <a:cubicBezTo>
                  <a:pt x="513" y="452"/>
                  <a:pt x="665" y="9"/>
                  <a:pt x="802" y="19"/>
                </a:cubicBezTo>
                <a:cubicBezTo>
                  <a:pt x="939" y="29"/>
                  <a:pt x="1074" y="510"/>
                  <a:pt x="1203" y="510"/>
                </a:cubicBezTo>
                <a:cubicBezTo>
                  <a:pt x="1332" y="510"/>
                  <a:pt x="1444" y="24"/>
                  <a:pt x="1579" y="17"/>
                </a:cubicBezTo>
                <a:cubicBezTo>
                  <a:pt x="1714" y="10"/>
                  <a:pt x="1874" y="467"/>
                  <a:pt x="2014" y="467"/>
                </a:cubicBezTo>
                <a:cubicBezTo>
                  <a:pt x="2154" y="467"/>
                  <a:pt x="2294" y="8"/>
                  <a:pt x="2419" y="17"/>
                </a:cubicBezTo>
                <a:cubicBezTo>
                  <a:pt x="2544" y="26"/>
                  <a:pt x="2645" y="519"/>
                  <a:pt x="2762" y="519"/>
                </a:cubicBezTo>
                <a:cubicBezTo>
                  <a:pt x="2879" y="519"/>
                  <a:pt x="2994" y="21"/>
                  <a:pt x="3124" y="17"/>
                </a:cubicBezTo>
                <a:cubicBezTo>
                  <a:pt x="3254" y="13"/>
                  <a:pt x="3407" y="497"/>
                  <a:pt x="3544" y="497"/>
                </a:cubicBezTo>
                <a:cubicBezTo>
                  <a:pt x="3681" y="497"/>
                  <a:pt x="3812" y="16"/>
                  <a:pt x="3949" y="17"/>
                </a:cubicBezTo>
                <a:cubicBezTo>
                  <a:pt x="4086" y="18"/>
                  <a:pt x="4244" y="505"/>
                  <a:pt x="4366" y="505"/>
                </a:cubicBezTo>
                <a:cubicBezTo>
                  <a:pt x="4488" y="505"/>
                  <a:pt x="4578" y="27"/>
                  <a:pt x="4683" y="14"/>
                </a:cubicBezTo>
                <a:cubicBezTo>
                  <a:pt x="4789" y="0"/>
                  <a:pt x="4935" y="338"/>
                  <a:pt x="5001" y="423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3863" name="AutoShape 7"/>
          <p:cNvSpPr>
            <a:spLocks noChangeArrowheads="1"/>
          </p:cNvSpPr>
          <p:nvPr/>
        </p:nvSpPr>
        <p:spPr bwMode="auto">
          <a:xfrm>
            <a:off x="2987675" y="1628775"/>
            <a:ext cx="720725" cy="431800"/>
          </a:xfrm>
          <a:prstGeom prst="plus">
            <a:avLst>
              <a:gd name="adj" fmla="val 3907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3864" name="AutoShape 8"/>
          <p:cNvSpPr>
            <a:spLocks noChangeArrowheads="1"/>
          </p:cNvSpPr>
          <p:nvPr/>
        </p:nvSpPr>
        <p:spPr bwMode="auto">
          <a:xfrm rot="10796852">
            <a:off x="2987675" y="2058988"/>
            <a:ext cx="720725" cy="433387"/>
          </a:xfrm>
          <a:custGeom>
            <a:avLst/>
            <a:gdLst>
              <a:gd name="G0" fmla="+- 4721 0 0"/>
              <a:gd name="G1" fmla="+- 21600 0 4721"/>
              <a:gd name="G2" fmla="*/ 4721 1 2"/>
              <a:gd name="G3" fmla="+- 21600 0 G2"/>
              <a:gd name="G4" fmla="+/ 4721 21600 2"/>
              <a:gd name="G5" fmla="+/ G1 0 2"/>
              <a:gd name="G6" fmla="*/ 21600 21600 4721"/>
              <a:gd name="G7" fmla="*/ G6 1 2"/>
              <a:gd name="G8" fmla="+- 21600 0 G7"/>
              <a:gd name="G9" fmla="*/ 21600 1 2"/>
              <a:gd name="G10" fmla="+- 4721 0 G9"/>
              <a:gd name="G11" fmla="?: G10 G8 0"/>
              <a:gd name="G12" fmla="?: G10 G7 21600"/>
              <a:gd name="T0" fmla="*/ 19239 w 21600"/>
              <a:gd name="T1" fmla="*/ 10800 h 21600"/>
              <a:gd name="T2" fmla="*/ 10800 w 21600"/>
              <a:gd name="T3" fmla="*/ 21600 h 21600"/>
              <a:gd name="T4" fmla="*/ 2361 w 21600"/>
              <a:gd name="T5" fmla="*/ 10800 h 21600"/>
              <a:gd name="T6" fmla="*/ 10800 w 21600"/>
              <a:gd name="T7" fmla="*/ 0 h 21600"/>
              <a:gd name="T8" fmla="*/ 4161 w 21600"/>
              <a:gd name="T9" fmla="*/ 4161 h 21600"/>
              <a:gd name="T10" fmla="*/ 17439 w 21600"/>
              <a:gd name="T11" fmla="*/ 1743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4721" y="21600"/>
                </a:lnTo>
                <a:lnTo>
                  <a:pt x="16879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3060700" y="1131888"/>
            <a:ext cx="86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3600">
                <a:sym typeface="Wingdings" pitchFamily="2" charset="2"/>
              </a:rPr>
              <a:t></a:t>
            </a:r>
          </a:p>
        </p:txBody>
      </p:sp>
      <p:sp>
        <p:nvSpPr>
          <p:cNvPr id="11" name="Freccia a destra 10"/>
          <p:cNvSpPr/>
          <p:nvPr/>
        </p:nvSpPr>
        <p:spPr>
          <a:xfrm>
            <a:off x="395536" y="1196752"/>
            <a:ext cx="64807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5508104" y="548680"/>
            <a:ext cx="3024336" cy="203132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La paura, diventata ossessiva, suggerisce che la soluzione consiste nel riempire il buco attraverso le cose materiali.</a:t>
            </a:r>
          </a:p>
          <a:p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474788" y="4652963"/>
            <a:ext cx="5545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3200" b="1" dirty="0">
                <a:sym typeface="Wingdings" pitchFamily="2" charset="2"/>
              </a:rPr>
              <a:t></a:t>
            </a:r>
            <a:r>
              <a:rPr lang="it-IT" b="1" dirty="0">
                <a:sym typeface="Wingdings" pitchFamily="2" charset="2"/>
              </a:rPr>
              <a:t>                    </a:t>
            </a:r>
            <a:r>
              <a:rPr lang="it-IT" sz="2400" b="1" dirty="0">
                <a:solidFill>
                  <a:srgbClr val="FF0000"/>
                </a:solidFill>
              </a:rPr>
              <a:t>oggetti</a:t>
            </a:r>
            <a:r>
              <a:rPr lang="it-IT" sz="2400" b="1" dirty="0"/>
              <a:t> possedere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642350" cy="6264275"/>
          </a:xfrm>
        </p:spPr>
        <p:txBody>
          <a:bodyPr/>
          <a:lstStyle/>
          <a:p>
            <a:pPr>
              <a:buFontTx/>
              <a:buNone/>
            </a:pPr>
            <a:r>
              <a:rPr lang="it-IT" dirty="0" smtClean="0"/>
              <a:t>riempire il </a:t>
            </a:r>
            <a:r>
              <a:rPr lang="it-IT" b="1" dirty="0" smtClean="0"/>
              <a:t>vuoto</a:t>
            </a:r>
          </a:p>
        </p:txBody>
      </p:sp>
      <p:sp>
        <p:nvSpPr>
          <p:cNvPr id="44035" name="Freeform 3"/>
          <p:cNvSpPr>
            <a:spLocks/>
          </p:cNvSpPr>
          <p:nvPr/>
        </p:nvSpPr>
        <p:spPr bwMode="auto">
          <a:xfrm>
            <a:off x="384175" y="2782888"/>
            <a:ext cx="8348663" cy="3459162"/>
          </a:xfrm>
          <a:custGeom>
            <a:avLst/>
            <a:gdLst>
              <a:gd name="T0" fmla="*/ 0 w 5259"/>
              <a:gd name="T1" fmla="*/ 92 h 2179"/>
              <a:gd name="T2" fmla="*/ 877 w 5259"/>
              <a:gd name="T3" fmla="*/ 100 h 2179"/>
              <a:gd name="T4" fmla="*/ 885 w 5259"/>
              <a:gd name="T5" fmla="*/ 192 h 2179"/>
              <a:gd name="T6" fmla="*/ 1002 w 5259"/>
              <a:gd name="T7" fmla="*/ 359 h 2179"/>
              <a:gd name="T8" fmla="*/ 1119 w 5259"/>
              <a:gd name="T9" fmla="*/ 559 h 2179"/>
              <a:gd name="T10" fmla="*/ 1169 w 5259"/>
              <a:gd name="T11" fmla="*/ 668 h 2179"/>
              <a:gd name="T12" fmla="*/ 1202 w 5259"/>
              <a:gd name="T13" fmla="*/ 718 h 2179"/>
              <a:gd name="T14" fmla="*/ 1252 w 5259"/>
              <a:gd name="T15" fmla="*/ 801 h 2179"/>
              <a:gd name="T16" fmla="*/ 1361 w 5259"/>
              <a:gd name="T17" fmla="*/ 968 h 2179"/>
              <a:gd name="T18" fmla="*/ 1436 w 5259"/>
              <a:gd name="T19" fmla="*/ 1060 h 2179"/>
              <a:gd name="T20" fmla="*/ 1503 w 5259"/>
              <a:gd name="T21" fmla="*/ 1144 h 2179"/>
              <a:gd name="T22" fmla="*/ 1561 w 5259"/>
              <a:gd name="T23" fmla="*/ 1210 h 2179"/>
              <a:gd name="T24" fmla="*/ 1661 w 5259"/>
              <a:gd name="T25" fmla="*/ 1336 h 2179"/>
              <a:gd name="T26" fmla="*/ 1711 w 5259"/>
              <a:gd name="T27" fmla="*/ 1386 h 2179"/>
              <a:gd name="T28" fmla="*/ 1745 w 5259"/>
              <a:gd name="T29" fmla="*/ 1436 h 2179"/>
              <a:gd name="T30" fmla="*/ 1845 w 5259"/>
              <a:gd name="T31" fmla="*/ 1611 h 2179"/>
              <a:gd name="T32" fmla="*/ 1895 w 5259"/>
              <a:gd name="T33" fmla="*/ 1661 h 2179"/>
              <a:gd name="T34" fmla="*/ 2054 w 5259"/>
              <a:gd name="T35" fmla="*/ 1828 h 2179"/>
              <a:gd name="T36" fmla="*/ 2079 w 5259"/>
              <a:gd name="T37" fmla="*/ 1853 h 2179"/>
              <a:gd name="T38" fmla="*/ 2095 w 5259"/>
              <a:gd name="T39" fmla="*/ 1878 h 2179"/>
              <a:gd name="T40" fmla="*/ 2179 w 5259"/>
              <a:gd name="T41" fmla="*/ 1903 h 2179"/>
              <a:gd name="T42" fmla="*/ 2337 w 5259"/>
              <a:gd name="T43" fmla="*/ 1953 h 2179"/>
              <a:gd name="T44" fmla="*/ 2396 w 5259"/>
              <a:gd name="T45" fmla="*/ 1978 h 2179"/>
              <a:gd name="T46" fmla="*/ 2413 w 5259"/>
              <a:gd name="T47" fmla="*/ 2004 h 2179"/>
              <a:gd name="T48" fmla="*/ 2438 w 5259"/>
              <a:gd name="T49" fmla="*/ 2020 h 2179"/>
              <a:gd name="T50" fmla="*/ 2588 w 5259"/>
              <a:gd name="T51" fmla="*/ 2079 h 2179"/>
              <a:gd name="T52" fmla="*/ 2705 w 5259"/>
              <a:gd name="T53" fmla="*/ 2112 h 2179"/>
              <a:gd name="T54" fmla="*/ 2830 w 5259"/>
              <a:gd name="T55" fmla="*/ 2179 h 2179"/>
              <a:gd name="T56" fmla="*/ 2972 w 5259"/>
              <a:gd name="T57" fmla="*/ 2145 h 2179"/>
              <a:gd name="T58" fmla="*/ 3005 w 5259"/>
              <a:gd name="T59" fmla="*/ 2095 h 2179"/>
              <a:gd name="T60" fmla="*/ 3055 w 5259"/>
              <a:gd name="T61" fmla="*/ 2062 h 2179"/>
              <a:gd name="T62" fmla="*/ 3189 w 5259"/>
              <a:gd name="T63" fmla="*/ 1903 h 2179"/>
              <a:gd name="T64" fmla="*/ 3256 w 5259"/>
              <a:gd name="T65" fmla="*/ 1828 h 2179"/>
              <a:gd name="T66" fmla="*/ 3323 w 5259"/>
              <a:gd name="T67" fmla="*/ 1753 h 2179"/>
              <a:gd name="T68" fmla="*/ 3381 w 5259"/>
              <a:gd name="T69" fmla="*/ 1678 h 2179"/>
              <a:gd name="T70" fmla="*/ 3389 w 5259"/>
              <a:gd name="T71" fmla="*/ 1586 h 2179"/>
              <a:gd name="T72" fmla="*/ 3498 w 5259"/>
              <a:gd name="T73" fmla="*/ 1436 h 2179"/>
              <a:gd name="T74" fmla="*/ 3548 w 5259"/>
              <a:gd name="T75" fmla="*/ 1386 h 2179"/>
              <a:gd name="T76" fmla="*/ 3590 w 5259"/>
              <a:gd name="T77" fmla="*/ 1327 h 2179"/>
              <a:gd name="T78" fmla="*/ 3606 w 5259"/>
              <a:gd name="T79" fmla="*/ 1277 h 2179"/>
              <a:gd name="T80" fmla="*/ 3640 w 5259"/>
              <a:gd name="T81" fmla="*/ 1227 h 2179"/>
              <a:gd name="T82" fmla="*/ 3715 w 5259"/>
              <a:gd name="T83" fmla="*/ 952 h 2179"/>
              <a:gd name="T84" fmla="*/ 3798 w 5259"/>
              <a:gd name="T85" fmla="*/ 826 h 2179"/>
              <a:gd name="T86" fmla="*/ 3865 w 5259"/>
              <a:gd name="T87" fmla="*/ 634 h 2179"/>
              <a:gd name="T88" fmla="*/ 3882 w 5259"/>
              <a:gd name="T89" fmla="*/ 551 h 2179"/>
              <a:gd name="T90" fmla="*/ 3899 w 5259"/>
              <a:gd name="T91" fmla="*/ 359 h 2179"/>
              <a:gd name="T92" fmla="*/ 3932 w 5259"/>
              <a:gd name="T93" fmla="*/ 259 h 2179"/>
              <a:gd name="T94" fmla="*/ 3974 w 5259"/>
              <a:gd name="T95" fmla="*/ 192 h 2179"/>
              <a:gd name="T96" fmla="*/ 3982 w 5259"/>
              <a:gd name="T97" fmla="*/ 167 h 2179"/>
              <a:gd name="T98" fmla="*/ 3999 w 5259"/>
              <a:gd name="T99" fmla="*/ 142 h 2179"/>
              <a:gd name="T100" fmla="*/ 4049 w 5259"/>
              <a:gd name="T101" fmla="*/ 67 h 2179"/>
              <a:gd name="T102" fmla="*/ 4091 w 5259"/>
              <a:gd name="T103" fmla="*/ 0 h 2179"/>
              <a:gd name="T104" fmla="*/ 5259 w 5259"/>
              <a:gd name="T105" fmla="*/ 17 h 217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5259"/>
              <a:gd name="T160" fmla="*/ 0 h 2179"/>
              <a:gd name="T161" fmla="*/ 5259 w 5259"/>
              <a:gd name="T162" fmla="*/ 2179 h 217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5259" h="2179">
                <a:moveTo>
                  <a:pt x="0" y="92"/>
                </a:moveTo>
                <a:cubicBezTo>
                  <a:pt x="292" y="95"/>
                  <a:pt x="587" y="67"/>
                  <a:pt x="877" y="100"/>
                </a:cubicBezTo>
                <a:cubicBezTo>
                  <a:pt x="908" y="103"/>
                  <a:pt x="881" y="162"/>
                  <a:pt x="885" y="192"/>
                </a:cubicBezTo>
                <a:cubicBezTo>
                  <a:pt x="892" y="243"/>
                  <a:pt x="957" y="329"/>
                  <a:pt x="1002" y="359"/>
                </a:cubicBezTo>
                <a:cubicBezTo>
                  <a:pt x="1020" y="414"/>
                  <a:pt x="1077" y="517"/>
                  <a:pt x="1119" y="559"/>
                </a:cubicBezTo>
                <a:cubicBezTo>
                  <a:pt x="1133" y="601"/>
                  <a:pt x="1144" y="631"/>
                  <a:pt x="1169" y="668"/>
                </a:cubicBezTo>
                <a:cubicBezTo>
                  <a:pt x="1186" y="720"/>
                  <a:pt x="1164" y="666"/>
                  <a:pt x="1202" y="718"/>
                </a:cubicBezTo>
                <a:cubicBezTo>
                  <a:pt x="1221" y="744"/>
                  <a:pt x="1234" y="774"/>
                  <a:pt x="1252" y="801"/>
                </a:cubicBezTo>
                <a:cubicBezTo>
                  <a:pt x="1287" y="854"/>
                  <a:pt x="1316" y="923"/>
                  <a:pt x="1361" y="968"/>
                </a:cubicBezTo>
                <a:cubicBezTo>
                  <a:pt x="1390" y="997"/>
                  <a:pt x="1417" y="1021"/>
                  <a:pt x="1436" y="1060"/>
                </a:cubicBezTo>
                <a:cubicBezTo>
                  <a:pt x="1464" y="1115"/>
                  <a:pt x="1444" y="1085"/>
                  <a:pt x="1503" y="1144"/>
                </a:cubicBezTo>
                <a:cubicBezTo>
                  <a:pt x="1596" y="1237"/>
                  <a:pt x="1492" y="1166"/>
                  <a:pt x="1561" y="1210"/>
                </a:cubicBezTo>
                <a:cubicBezTo>
                  <a:pt x="1589" y="1253"/>
                  <a:pt x="1627" y="1297"/>
                  <a:pt x="1661" y="1336"/>
                </a:cubicBezTo>
                <a:cubicBezTo>
                  <a:pt x="1677" y="1354"/>
                  <a:pt x="1694" y="1369"/>
                  <a:pt x="1711" y="1386"/>
                </a:cubicBezTo>
                <a:cubicBezTo>
                  <a:pt x="1725" y="1400"/>
                  <a:pt x="1745" y="1436"/>
                  <a:pt x="1745" y="1436"/>
                </a:cubicBezTo>
                <a:cubicBezTo>
                  <a:pt x="1759" y="1480"/>
                  <a:pt x="1817" y="1569"/>
                  <a:pt x="1845" y="1611"/>
                </a:cubicBezTo>
                <a:cubicBezTo>
                  <a:pt x="1858" y="1631"/>
                  <a:pt x="1882" y="1642"/>
                  <a:pt x="1895" y="1661"/>
                </a:cubicBezTo>
                <a:cubicBezTo>
                  <a:pt x="1937" y="1723"/>
                  <a:pt x="1997" y="1781"/>
                  <a:pt x="2054" y="1828"/>
                </a:cubicBezTo>
                <a:cubicBezTo>
                  <a:pt x="2063" y="1835"/>
                  <a:pt x="2072" y="1844"/>
                  <a:pt x="2079" y="1853"/>
                </a:cubicBezTo>
                <a:cubicBezTo>
                  <a:pt x="2085" y="1861"/>
                  <a:pt x="2087" y="1872"/>
                  <a:pt x="2095" y="1878"/>
                </a:cubicBezTo>
                <a:cubicBezTo>
                  <a:pt x="2113" y="1893"/>
                  <a:pt x="2157" y="1897"/>
                  <a:pt x="2179" y="1903"/>
                </a:cubicBezTo>
                <a:cubicBezTo>
                  <a:pt x="2235" y="1919"/>
                  <a:pt x="2278" y="1944"/>
                  <a:pt x="2337" y="1953"/>
                </a:cubicBezTo>
                <a:cubicBezTo>
                  <a:pt x="2356" y="1963"/>
                  <a:pt x="2379" y="1965"/>
                  <a:pt x="2396" y="1978"/>
                </a:cubicBezTo>
                <a:cubicBezTo>
                  <a:pt x="2404" y="1985"/>
                  <a:pt x="2406" y="1997"/>
                  <a:pt x="2413" y="2004"/>
                </a:cubicBezTo>
                <a:cubicBezTo>
                  <a:pt x="2420" y="2011"/>
                  <a:pt x="2430" y="2015"/>
                  <a:pt x="2438" y="2020"/>
                </a:cubicBezTo>
                <a:cubicBezTo>
                  <a:pt x="2474" y="2077"/>
                  <a:pt x="2524" y="2071"/>
                  <a:pt x="2588" y="2079"/>
                </a:cubicBezTo>
                <a:cubicBezTo>
                  <a:pt x="2627" y="2089"/>
                  <a:pt x="2666" y="2100"/>
                  <a:pt x="2705" y="2112"/>
                </a:cubicBezTo>
                <a:cubicBezTo>
                  <a:pt x="2745" y="2139"/>
                  <a:pt x="2785" y="2163"/>
                  <a:pt x="2830" y="2179"/>
                </a:cubicBezTo>
                <a:cubicBezTo>
                  <a:pt x="2878" y="2169"/>
                  <a:pt x="2923" y="2154"/>
                  <a:pt x="2972" y="2145"/>
                </a:cubicBezTo>
                <a:cubicBezTo>
                  <a:pt x="2983" y="2128"/>
                  <a:pt x="2994" y="2112"/>
                  <a:pt x="3005" y="2095"/>
                </a:cubicBezTo>
                <a:cubicBezTo>
                  <a:pt x="3016" y="2078"/>
                  <a:pt x="3055" y="2062"/>
                  <a:pt x="3055" y="2062"/>
                </a:cubicBezTo>
                <a:cubicBezTo>
                  <a:pt x="3072" y="2014"/>
                  <a:pt x="3145" y="1933"/>
                  <a:pt x="3189" y="1903"/>
                </a:cubicBezTo>
                <a:cubicBezTo>
                  <a:pt x="3208" y="1875"/>
                  <a:pt x="3238" y="1856"/>
                  <a:pt x="3256" y="1828"/>
                </a:cubicBezTo>
                <a:cubicBezTo>
                  <a:pt x="3276" y="1797"/>
                  <a:pt x="3292" y="1773"/>
                  <a:pt x="3323" y="1753"/>
                </a:cubicBezTo>
                <a:cubicBezTo>
                  <a:pt x="3341" y="1726"/>
                  <a:pt x="3363" y="1705"/>
                  <a:pt x="3381" y="1678"/>
                </a:cubicBezTo>
                <a:cubicBezTo>
                  <a:pt x="3384" y="1647"/>
                  <a:pt x="3385" y="1616"/>
                  <a:pt x="3389" y="1586"/>
                </a:cubicBezTo>
                <a:cubicBezTo>
                  <a:pt x="3399" y="1520"/>
                  <a:pt x="3454" y="1480"/>
                  <a:pt x="3498" y="1436"/>
                </a:cubicBezTo>
                <a:cubicBezTo>
                  <a:pt x="3515" y="1419"/>
                  <a:pt x="3534" y="1405"/>
                  <a:pt x="3548" y="1386"/>
                </a:cubicBezTo>
                <a:cubicBezTo>
                  <a:pt x="3562" y="1366"/>
                  <a:pt x="3590" y="1327"/>
                  <a:pt x="3590" y="1327"/>
                </a:cubicBezTo>
                <a:cubicBezTo>
                  <a:pt x="3595" y="1310"/>
                  <a:pt x="3601" y="1294"/>
                  <a:pt x="3606" y="1277"/>
                </a:cubicBezTo>
                <a:cubicBezTo>
                  <a:pt x="3612" y="1258"/>
                  <a:pt x="3640" y="1227"/>
                  <a:pt x="3640" y="1227"/>
                </a:cubicBezTo>
                <a:cubicBezTo>
                  <a:pt x="3645" y="1117"/>
                  <a:pt x="3637" y="1030"/>
                  <a:pt x="3715" y="952"/>
                </a:cubicBezTo>
                <a:cubicBezTo>
                  <a:pt x="3730" y="905"/>
                  <a:pt x="3776" y="872"/>
                  <a:pt x="3798" y="826"/>
                </a:cubicBezTo>
                <a:cubicBezTo>
                  <a:pt x="3828" y="764"/>
                  <a:pt x="3827" y="692"/>
                  <a:pt x="3865" y="634"/>
                </a:cubicBezTo>
                <a:cubicBezTo>
                  <a:pt x="3869" y="606"/>
                  <a:pt x="3879" y="579"/>
                  <a:pt x="3882" y="551"/>
                </a:cubicBezTo>
                <a:cubicBezTo>
                  <a:pt x="3888" y="498"/>
                  <a:pt x="3888" y="415"/>
                  <a:pt x="3899" y="359"/>
                </a:cubicBezTo>
                <a:cubicBezTo>
                  <a:pt x="3906" y="326"/>
                  <a:pt x="3922" y="291"/>
                  <a:pt x="3932" y="259"/>
                </a:cubicBezTo>
                <a:cubicBezTo>
                  <a:pt x="3949" y="132"/>
                  <a:pt x="3916" y="237"/>
                  <a:pt x="3974" y="192"/>
                </a:cubicBezTo>
                <a:cubicBezTo>
                  <a:pt x="3981" y="187"/>
                  <a:pt x="3978" y="175"/>
                  <a:pt x="3982" y="167"/>
                </a:cubicBezTo>
                <a:cubicBezTo>
                  <a:pt x="3987" y="158"/>
                  <a:pt x="3993" y="150"/>
                  <a:pt x="3999" y="142"/>
                </a:cubicBezTo>
                <a:cubicBezTo>
                  <a:pt x="4010" y="109"/>
                  <a:pt x="4024" y="92"/>
                  <a:pt x="4049" y="67"/>
                </a:cubicBezTo>
                <a:cubicBezTo>
                  <a:pt x="4068" y="7"/>
                  <a:pt x="4050" y="27"/>
                  <a:pt x="4091" y="0"/>
                </a:cubicBezTo>
                <a:cubicBezTo>
                  <a:pt x="4486" y="14"/>
                  <a:pt x="4852" y="17"/>
                  <a:pt x="5259" y="17"/>
                </a:cubicBezTo>
              </a:path>
            </a:pathLst>
          </a:custGeom>
          <a:noFill/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474788" y="4652963"/>
            <a:ext cx="5545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3200" b="1" dirty="0">
                <a:sym typeface="Wingdings" pitchFamily="2" charset="2"/>
              </a:rPr>
              <a:t></a:t>
            </a:r>
            <a:r>
              <a:rPr lang="it-IT" b="1" dirty="0">
                <a:sym typeface="Wingdings" pitchFamily="2" charset="2"/>
              </a:rPr>
              <a:t>                    </a:t>
            </a:r>
            <a:r>
              <a:rPr lang="it-IT" sz="2400" b="1" dirty="0">
                <a:solidFill>
                  <a:srgbClr val="FF0000"/>
                </a:solidFill>
              </a:rPr>
              <a:t>oggetti</a:t>
            </a:r>
            <a:r>
              <a:rPr lang="it-IT" sz="2400" b="1" dirty="0"/>
              <a:t> possedere  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331913" y="3860800"/>
            <a:ext cx="6337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 dirty="0">
                <a:sym typeface="Wingdings" pitchFamily="2" charset="2"/>
              </a:rPr>
              <a:t>  </a:t>
            </a:r>
            <a:r>
              <a:rPr lang="it-IT" sz="3200" b="1" dirty="0">
                <a:sym typeface="Wingdings" pitchFamily="2" charset="2"/>
              </a:rPr>
              <a:t>       </a:t>
            </a:r>
            <a:r>
              <a:rPr lang="it-IT" sz="2800" b="1" dirty="0">
                <a:solidFill>
                  <a:srgbClr val="FF0000"/>
                </a:solidFill>
              </a:rPr>
              <a:t>persone</a:t>
            </a:r>
            <a:r>
              <a:rPr lang="it-IT" sz="2400" b="1" dirty="0"/>
              <a:t> da possedere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779912" y="332656"/>
            <a:ext cx="5040560" cy="23083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Ma le cose non bastano a riempire il buco e l’uomo si sposta su un piano più elevato, quello del possesso delle persone, ridotte a oggetto di consumo per compensare il vuoto. Così il virus del male intacca le relazioni: l’uso strumentale delle persone, la lussuria e la gelosia distruggono la convivenza umana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Madrid%20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3375"/>
            <a:ext cx="5761037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642350" cy="6264275"/>
          </a:xfrm>
        </p:spPr>
        <p:txBody>
          <a:bodyPr/>
          <a:lstStyle/>
          <a:p>
            <a:pPr>
              <a:buFontTx/>
              <a:buNone/>
            </a:pPr>
            <a:r>
              <a:rPr lang="it-IT" dirty="0" smtClean="0"/>
              <a:t>riempire il </a:t>
            </a:r>
            <a:r>
              <a:rPr lang="it-IT" b="1" dirty="0" smtClean="0"/>
              <a:t>vuoto</a:t>
            </a:r>
          </a:p>
        </p:txBody>
      </p:sp>
      <p:sp>
        <p:nvSpPr>
          <p:cNvPr id="44035" name="Freeform 3"/>
          <p:cNvSpPr>
            <a:spLocks/>
          </p:cNvSpPr>
          <p:nvPr/>
        </p:nvSpPr>
        <p:spPr bwMode="auto">
          <a:xfrm>
            <a:off x="384175" y="2782888"/>
            <a:ext cx="8348663" cy="3459162"/>
          </a:xfrm>
          <a:custGeom>
            <a:avLst/>
            <a:gdLst>
              <a:gd name="T0" fmla="*/ 0 w 5259"/>
              <a:gd name="T1" fmla="*/ 92 h 2179"/>
              <a:gd name="T2" fmla="*/ 877 w 5259"/>
              <a:gd name="T3" fmla="*/ 100 h 2179"/>
              <a:gd name="T4" fmla="*/ 885 w 5259"/>
              <a:gd name="T5" fmla="*/ 192 h 2179"/>
              <a:gd name="T6" fmla="*/ 1002 w 5259"/>
              <a:gd name="T7" fmla="*/ 359 h 2179"/>
              <a:gd name="T8" fmla="*/ 1119 w 5259"/>
              <a:gd name="T9" fmla="*/ 559 h 2179"/>
              <a:gd name="T10" fmla="*/ 1169 w 5259"/>
              <a:gd name="T11" fmla="*/ 668 h 2179"/>
              <a:gd name="T12" fmla="*/ 1202 w 5259"/>
              <a:gd name="T13" fmla="*/ 718 h 2179"/>
              <a:gd name="T14" fmla="*/ 1252 w 5259"/>
              <a:gd name="T15" fmla="*/ 801 h 2179"/>
              <a:gd name="T16" fmla="*/ 1361 w 5259"/>
              <a:gd name="T17" fmla="*/ 968 h 2179"/>
              <a:gd name="T18" fmla="*/ 1436 w 5259"/>
              <a:gd name="T19" fmla="*/ 1060 h 2179"/>
              <a:gd name="T20" fmla="*/ 1503 w 5259"/>
              <a:gd name="T21" fmla="*/ 1144 h 2179"/>
              <a:gd name="T22" fmla="*/ 1561 w 5259"/>
              <a:gd name="T23" fmla="*/ 1210 h 2179"/>
              <a:gd name="T24" fmla="*/ 1661 w 5259"/>
              <a:gd name="T25" fmla="*/ 1336 h 2179"/>
              <a:gd name="T26" fmla="*/ 1711 w 5259"/>
              <a:gd name="T27" fmla="*/ 1386 h 2179"/>
              <a:gd name="T28" fmla="*/ 1745 w 5259"/>
              <a:gd name="T29" fmla="*/ 1436 h 2179"/>
              <a:gd name="T30" fmla="*/ 1845 w 5259"/>
              <a:gd name="T31" fmla="*/ 1611 h 2179"/>
              <a:gd name="T32" fmla="*/ 1895 w 5259"/>
              <a:gd name="T33" fmla="*/ 1661 h 2179"/>
              <a:gd name="T34" fmla="*/ 2054 w 5259"/>
              <a:gd name="T35" fmla="*/ 1828 h 2179"/>
              <a:gd name="T36" fmla="*/ 2079 w 5259"/>
              <a:gd name="T37" fmla="*/ 1853 h 2179"/>
              <a:gd name="T38" fmla="*/ 2095 w 5259"/>
              <a:gd name="T39" fmla="*/ 1878 h 2179"/>
              <a:gd name="T40" fmla="*/ 2179 w 5259"/>
              <a:gd name="T41" fmla="*/ 1903 h 2179"/>
              <a:gd name="T42" fmla="*/ 2337 w 5259"/>
              <a:gd name="T43" fmla="*/ 1953 h 2179"/>
              <a:gd name="T44" fmla="*/ 2396 w 5259"/>
              <a:gd name="T45" fmla="*/ 1978 h 2179"/>
              <a:gd name="T46" fmla="*/ 2413 w 5259"/>
              <a:gd name="T47" fmla="*/ 2004 h 2179"/>
              <a:gd name="T48" fmla="*/ 2438 w 5259"/>
              <a:gd name="T49" fmla="*/ 2020 h 2179"/>
              <a:gd name="T50" fmla="*/ 2588 w 5259"/>
              <a:gd name="T51" fmla="*/ 2079 h 2179"/>
              <a:gd name="T52" fmla="*/ 2705 w 5259"/>
              <a:gd name="T53" fmla="*/ 2112 h 2179"/>
              <a:gd name="T54" fmla="*/ 2830 w 5259"/>
              <a:gd name="T55" fmla="*/ 2179 h 2179"/>
              <a:gd name="T56" fmla="*/ 2972 w 5259"/>
              <a:gd name="T57" fmla="*/ 2145 h 2179"/>
              <a:gd name="T58" fmla="*/ 3005 w 5259"/>
              <a:gd name="T59" fmla="*/ 2095 h 2179"/>
              <a:gd name="T60" fmla="*/ 3055 w 5259"/>
              <a:gd name="T61" fmla="*/ 2062 h 2179"/>
              <a:gd name="T62" fmla="*/ 3189 w 5259"/>
              <a:gd name="T63" fmla="*/ 1903 h 2179"/>
              <a:gd name="T64" fmla="*/ 3256 w 5259"/>
              <a:gd name="T65" fmla="*/ 1828 h 2179"/>
              <a:gd name="T66" fmla="*/ 3323 w 5259"/>
              <a:gd name="T67" fmla="*/ 1753 h 2179"/>
              <a:gd name="T68" fmla="*/ 3381 w 5259"/>
              <a:gd name="T69" fmla="*/ 1678 h 2179"/>
              <a:gd name="T70" fmla="*/ 3389 w 5259"/>
              <a:gd name="T71" fmla="*/ 1586 h 2179"/>
              <a:gd name="T72" fmla="*/ 3498 w 5259"/>
              <a:gd name="T73" fmla="*/ 1436 h 2179"/>
              <a:gd name="T74" fmla="*/ 3548 w 5259"/>
              <a:gd name="T75" fmla="*/ 1386 h 2179"/>
              <a:gd name="T76" fmla="*/ 3590 w 5259"/>
              <a:gd name="T77" fmla="*/ 1327 h 2179"/>
              <a:gd name="T78" fmla="*/ 3606 w 5259"/>
              <a:gd name="T79" fmla="*/ 1277 h 2179"/>
              <a:gd name="T80" fmla="*/ 3640 w 5259"/>
              <a:gd name="T81" fmla="*/ 1227 h 2179"/>
              <a:gd name="T82" fmla="*/ 3715 w 5259"/>
              <a:gd name="T83" fmla="*/ 952 h 2179"/>
              <a:gd name="T84" fmla="*/ 3798 w 5259"/>
              <a:gd name="T85" fmla="*/ 826 h 2179"/>
              <a:gd name="T86" fmla="*/ 3865 w 5259"/>
              <a:gd name="T87" fmla="*/ 634 h 2179"/>
              <a:gd name="T88" fmla="*/ 3882 w 5259"/>
              <a:gd name="T89" fmla="*/ 551 h 2179"/>
              <a:gd name="T90" fmla="*/ 3899 w 5259"/>
              <a:gd name="T91" fmla="*/ 359 h 2179"/>
              <a:gd name="T92" fmla="*/ 3932 w 5259"/>
              <a:gd name="T93" fmla="*/ 259 h 2179"/>
              <a:gd name="T94" fmla="*/ 3974 w 5259"/>
              <a:gd name="T95" fmla="*/ 192 h 2179"/>
              <a:gd name="T96" fmla="*/ 3982 w 5259"/>
              <a:gd name="T97" fmla="*/ 167 h 2179"/>
              <a:gd name="T98" fmla="*/ 3999 w 5259"/>
              <a:gd name="T99" fmla="*/ 142 h 2179"/>
              <a:gd name="T100" fmla="*/ 4049 w 5259"/>
              <a:gd name="T101" fmla="*/ 67 h 2179"/>
              <a:gd name="T102" fmla="*/ 4091 w 5259"/>
              <a:gd name="T103" fmla="*/ 0 h 2179"/>
              <a:gd name="T104" fmla="*/ 5259 w 5259"/>
              <a:gd name="T105" fmla="*/ 17 h 217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5259"/>
              <a:gd name="T160" fmla="*/ 0 h 2179"/>
              <a:gd name="T161" fmla="*/ 5259 w 5259"/>
              <a:gd name="T162" fmla="*/ 2179 h 217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5259" h="2179">
                <a:moveTo>
                  <a:pt x="0" y="92"/>
                </a:moveTo>
                <a:cubicBezTo>
                  <a:pt x="292" y="95"/>
                  <a:pt x="587" y="67"/>
                  <a:pt x="877" y="100"/>
                </a:cubicBezTo>
                <a:cubicBezTo>
                  <a:pt x="908" y="103"/>
                  <a:pt x="881" y="162"/>
                  <a:pt x="885" y="192"/>
                </a:cubicBezTo>
                <a:cubicBezTo>
                  <a:pt x="892" y="243"/>
                  <a:pt x="957" y="329"/>
                  <a:pt x="1002" y="359"/>
                </a:cubicBezTo>
                <a:cubicBezTo>
                  <a:pt x="1020" y="414"/>
                  <a:pt x="1077" y="517"/>
                  <a:pt x="1119" y="559"/>
                </a:cubicBezTo>
                <a:cubicBezTo>
                  <a:pt x="1133" y="601"/>
                  <a:pt x="1144" y="631"/>
                  <a:pt x="1169" y="668"/>
                </a:cubicBezTo>
                <a:cubicBezTo>
                  <a:pt x="1186" y="720"/>
                  <a:pt x="1164" y="666"/>
                  <a:pt x="1202" y="718"/>
                </a:cubicBezTo>
                <a:cubicBezTo>
                  <a:pt x="1221" y="744"/>
                  <a:pt x="1234" y="774"/>
                  <a:pt x="1252" y="801"/>
                </a:cubicBezTo>
                <a:cubicBezTo>
                  <a:pt x="1287" y="854"/>
                  <a:pt x="1316" y="923"/>
                  <a:pt x="1361" y="968"/>
                </a:cubicBezTo>
                <a:cubicBezTo>
                  <a:pt x="1390" y="997"/>
                  <a:pt x="1417" y="1021"/>
                  <a:pt x="1436" y="1060"/>
                </a:cubicBezTo>
                <a:cubicBezTo>
                  <a:pt x="1464" y="1115"/>
                  <a:pt x="1444" y="1085"/>
                  <a:pt x="1503" y="1144"/>
                </a:cubicBezTo>
                <a:cubicBezTo>
                  <a:pt x="1596" y="1237"/>
                  <a:pt x="1492" y="1166"/>
                  <a:pt x="1561" y="1210"/>
                </a:cubicBezTo>
                <a:cubicBezTo>
                  <a:pt x="1589" y="1253"/>
                  <a:pt x="1627" y="1297"/>
                  <a:pt x="1661" y="1336"/>
                </a:cubicBezTo>
                <a:cubicBezTo>
                  <a:pt x="1677" y="1354"/>
                  <a:pt x="1694" y="1369"/>
                  <a:pt x="1711" y="1386"/>
                </a:cubicBezTo>
                <a:cubicBezTo>
                  <a:pt x="1725" y="1400"/>
                  <a:pt x="1745" y="1436"/>
                  <a:pt x="1745" y="1436"/>
                </a:cubicBezTo>
                <a:cubicBezTo>
                  <a:pt x="1759" y="1480"/>
                  <a:pt x="1817" y="1569"/>
                  <a:pt x="1845" y="1611"/>
                </a:cubicBezTo>
                <a:cubicBezTo>
                  <a:pt x="1858" y="1631"/>
                  <a:pt x="1882" y="1642"/>
                  <a:pt x="1895" y="1661"/>
                </a:cubicBezTo>
                <a:cubicBezTo>
                  <a:pt x="1937" y="1723"/>
                  <a:pt x="1997" y="1781"/>
                  <a:pt x="2054" y="1828"/>
                </a:cubicBezTo>
                <a:cubicBezTo>
                  <a:pt x="2063" y="1835"/>
                  <a:pt x="2072" y="1844"/>
                  <a:pt x="2079" y="1853"/>
                </a:cubicBezTo>
                <a:cubicBezTo>
                  <a:pt x="2085" y="1861"/>
                  <a:pt x="2087" y="1872"/>
                  <a:pt x="2095" y="1878"/>
                </a:cubicBezTo>
                <a:cubicBezTo>
                  <a:pt x="2113" y="1893"/>
                  <a:pt x="2157" y="1897"/>
                  <a:pt x="2179" y="1903"/>
                </a:cubicBezTo>
                <a:cubicBezTo>
                  <a:pt x="2235" y="1919"/>
                  <a:pt x="2278" y="1944"/>
                  <a:pt x="2337" y="1953"/>
                </a:cubicBezTo>
                <a:cubicBezTo>
                  <a:pt x="2356" y="1963"/>
                  <a:pt x="2379" y="1965"/>
                  <a:pt x="2396" y="1978"/>
                </a:cubicBezTo>
                <a:cubicBezTo>
                  <a:pt x="2404" y="1985"/>
                  <a:pt x="2406" y="1997"/>
                  <a:pt x="2413" y="2004"/>
                </a:cubicBezTo>
                <a:cubicBezTo>
                  <a:pt x="2420" y="2011"/>
                  <a:pt x="2430" y="2015"/>
                  <a:pt x="2438" y="2020"/>
                </a:cubicBezTo>
                <a:cubicBezTo>
                  <a:pt x="2474" y="2077"/>
                  <a:pt x="2524" y="2071"/>
                  <a:pt x="2588" y="2079"/>
                </a:cubicBezTo>
                <a:cubicBezTo>
                  <a:pt x="2627" y="2089"/>
                  <a:pt x="2666" y="2100"/>
                  <a:pt x="2705" y="2112"/>
                </a:cubicBezTo>
                <a:cubicBezTo>
                  <a:pt x="2745" y="2139"/>
                  <a:pt x="2785" y="2163"/>
                  <a:pt x="2830" y="2179"/>
                </a:cubicBezTo>
                <a:cubicBezTo>
                  <a:pt x="2878" y="2169"/>
                  <a:pt x="2923" y="2154"/>
                  <a:pt x="2972" y="2145"/>
                </a:cubicBezTo>
                <a:cubicBezTo>
                  <a:pt x="2983" y="2128"/>
                  <a:pt x="2994" y="2112"/>
                  <a:pt x="3005" y="2095"/>
                </a:cubicBezTo>
                <a:cubicBezTo>
                  <a:pt x="3016" y="2078"/>
                  <a:pt x="3055" y="2062"/>
                  <a:pt x="3055" y="2062"/>
                </a:cubicBezTo>
                <a:cubicBezTo>
                  <a:pt x="3072" y="2014"/>
                  <a:pt x="3145" y="1933"/>
                  <a:pt x="3189" y="1903"/>
                </a:cubicBezTo>
                <a:cubicBezTo>
                  <a:pt x="3208" y="1875"/>
                  <a:pt x="3238" y="1856"/>
                  <a:pt x="3256" y="1828"/>
                </a:cubicBezTo>
                <a:cubicBezTo>
                  <a:pt x="3276" y="1797"/>
                  <a:pt x="3292" y="1773"/>
                  <a:pt x="3323" y="1753"/>
                </a:cubicBezTo>
                <a:cubicBezTo>
                  <a:pt x="3341" y="1726"/>
                  <a:pt x="3363" y="1705"/>
                  <a:pt x="3381" y="1678"/>
                </a:cubicBezTo>
                <a:cubicBezTo>
                  <a:pt x="3384" y="1647"/>
                  <a:pt x="3385" y="1616"/>
                  <a:pt x="3389" y="1586"/>
                </a:cubicBezTo>
                <a:cubicBezTo>
                  <a:pt x="3399" y="1520"/>
                  <a:pt x="3454" y="1480"/>
                  <a:pt x="3498" y="1436"/>
                </a:cubicBezTo>
                <a:cubicBezTo>
                  <a:pt x="3515" y="1419"/>
                  <a:pt x="3534" y="1405"/>
                  <a:pt x="3548" y="1386"/>
                </a:cubicBezTo>
                <a:cubicBezTo>
                  <a:pt x="3562" y="1366"/>
                  <a:pt x="3590" y="1327"/>
                  <a:pt x="3590" y="1327"/>
                </a:cubicBezTo>
                <a:cubicBezTo>
                  <a:pt x="3595" y="1310"/>
                  <a:pt x="3601" y="1294"/>
                  <a:pt x="3606" y="1277"/>
                </a:cubicBezTo>
                <a:cubicBezTo>
                  <a:pt x="3612" y="1258"/>
                  <a:pt x="3640" y="1227"/>
                  <a:pt x="3640" y="1227"/>
                </a:cubicBezTo>
                <a:cubicBezTo>
                  <a:pt x="3645" y="1117"/>
                  <a:pt x="3637" y="1030"/>
                  <a:pt x="3715" y="952"/>
                </a:cubicBezTo>
                <a:cubicBezTo>
                  <a:pt x="3730" y="905"/>
                  <a:pt x="3776" y="872"/>
                  <a:pt x="3798" y="826"/>
                </a:cubicBezTo>
                <a:cubicBezTo>
                  <a:pt x="3828" y="764"/>
                  <a:pt x="3827" y="692"/>
                  <a:pt x="3865" y="634"/>
                </a:cubicBezTo>
                <a:cubicBezTo>
                  <a:pt x="3869" y="606"/>
                  <a:pt x="3879" y="579"/>
                  <a:pt x="3882" y="551"/>
                </a:cubicBezTo>
                <a:cubicBezTo>
                  <a:pt x="3888" y="498"/>
                  <a:pt x="3888" y="415"/>
                  <a:pt x="3899" y="359"/>
                </a:cubicBezTo>
                <a:cubicBezTo>
                  <a:pt x="3906" y="326"/>
                  <a:pt x="3922" y="291"/>
                  <a:pt x="3932" y="259"/>
                </a:cubicBezTo>
                <a:cubicBezTo>
                  <a:pt x="3949" y="132"/>
                  <a:pt x="3916" y="237"/>
                  <a:pt x="3974" y="192"/>
                </a:cubicBezTo>
                <a:cubicBezTo>
                  <a:pt x="3981" y="187"/>
                  <a:pt x="3978" y="175"/>
                  <a:pt x="3982" y="167"/>
                </a:cubicBezTo>
                <a:cubicBezTo>
                  <a:pt x="3987" y="158"/>
                  <a:pt x="3993" y="150"/>
                  <a:pt x="3999" y="142"/>
                </a:cubicBezTo>
                <a:cubicBezTo>
                  <a:pt x="4010" y="109"/>
                  <a:pt x="4024" y="92"/>
                  <a:pt x="4049" y="67"/>
                </a:cubicBezTo>
                <a:cubicBezTo>
                  <a:pt x="4068" y="7"/>
                  <a:pt x="4050" y="27"/>
                  <a:pt x="4091" y="0"/>
                </a:cubicBezTo>
                <a:cubicBezTo>
                  <a:pt x="4486" y="14"/>
                  <a:pt x="4852" y="17"/>
                  <a:pt x="5259" y="17"/>
                </a:cubicBezTo>
              </a:path>
            </a:pathLst>
          </a:custGeom>
          <a:noFill/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474788" y="4652963"/>
            <a:ext cx="5545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3200" b="1">
                <a:sym typeface="Wingdings" pitchFamily="2" charset="2"/>
              </a:rPr>
              <a:t></a:t>
            </a:r>
            <a:r>
              <a:rPr lang="it-IT" b="1">
                <a:sym typeface="Wingdings" pitchFamily="2" charset="2"/>
              </a:rPr>
              <a:t>                    </a:t>
            </a:r>
            <a:r>
              <a:rPr lang="it-IT" sz="2400" b="1">
                <a:solidFill>
                  <a:srgbClr val="FF0000"/>
                </a:solidFill>
              </a:rPr>
              <a:t>oggetti</a:t>
            </a:r>
            <a:r>
              <a:rPr lang="it-IT" sz="2400" b="1"/>
              <a:t> possedere  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331913" y="3860800"/>
            <a:ext cx="6337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 dirty="0">
                <a:sym typeface="Wingdings" pitchFamily="2" charset="2"/>
              </a:rPr>
              <a:t>  </a:t>
            </a:r>
            <a:r>
              <a:rPr lang="it-IT" sz="3200" b="1" dirty="0">
                <a:sym typeface="Wingdings" pitchFamily="2" charset="2"/>
              </a:rPr>
              <a:t>       </a:t>
            </a:r>
            <a:r>
              <a:rPr lang="it-IT" sz="2800" b="1" dirty="0">
                <a:solidFill>
                  <a:srgbClr val="FF0000"/>
                </a:solidFill>
              </a:rPr>
              <a:t>persone</a:t>
            </a:r>
            <a:r>
              <a:rPr lang="it-IT" sz="2400" b="1" dirty="0"/>
              <a:t> da possedere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827088" y="3141663"/>
            <a:ext cx="69135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3200" b="1" dirty="0">
                <a:solidFill>
                  <a:srgbClr val="FF0000"/>
                </a:solidFill>
              </a:rPr>
              <a:t>     </a:t>
            </a:r>
            <a:r>
              <a:rPr lang="it-IT" sz="3200" b="1" dirty="0">
                <a:sym typeface="Wingdings" pitchFamily="2" charset="2"/>
              </a:rPr>
              <a:t></a:t>
            </a:r>
            <a:r>
              <a:rPr lang="it-IT" sz="3200" b="1" dirty="0">
                <a:solidFill>
                  <a:srgbClr val="FF0000"/>
                </a:solidFill>
                <a:sym typeface="Wingdings" pitchFamily="2" charset="2"/>
              </a:rPr>
              <a:t>      </a:t>
            </a:r>
            <a:r>
              <a:rPr lang="it-IT" sz="3200" b="1" dirty="0">
                <a:solidFill>
                  <a:srgbClr val="FF0000"/>
                </a:solidFill>
              </a:rPr>
              <a:t>pensieri</a:t>
            </a:r>
            <a:r>
              <a:rPr lang="it-IT" sz="2800" b="1" dirty="0"/>
              <a:t> da affermare</a:t>
            </a:r>
            <a:r>
              <a:rPr lang="it-IT" sz="2400" b="1" dirty="0"/>
              <a:t>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779912" y="332656"/>
            <a:ext cx="5040560" cy="258532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Nemmeno questo basta a saziare l’uomo. Non gli resta che concentrarsi su qualcosa che non appartiene né alla terra né agli altri, ma che è strettamente suo. Organizza il culto di ciò che possiede di più intimo: le sue opinioni, i  suoi progetti di autoaffermazione, i  suoi gusti. Può arrivare, addirittura, a presumere di possedere Dio coi suoi concetti religiosi e le sue virtù.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642350" cy="6264275"/>
          </a:xfrm>
        </p:spPr>
        <p:txBody>
          <a:bodyPr/>
          <a:lstStyle/>
          <a:p>
            <a:pPr>
              <a:buFontTx/>
              <a:buNone/>
            </a:pPr>
            <a:r>
              <a:rPr lang="it-IT" dirty="0" smtClean="0">
                <a:sym typeface="Wingdings" pitchFamily="2" charset="2"/>
              </a:rPr>
              <a:t>reazione </a:t>
            </a:r>
            <a:r>
              <a:rPr lang="it-IT" b="1" dirty="0" err="1" smtClean="0">
                <a:sym typeface="Wingdings" pitchFamily="2" charset="2"/>
              </a:rPr>
              <a:t>autoaffermativa</a:t>
            </a:r>
            <a:endParaRPr lang="it-IT" b="1" dirty="0" smtClean="0">
              <a:sym typeface="Wingdings" pitchFamily="2" charset="2"/>
            </a:endParaRPr>
          </a:p>
          <a:p>
            <a:pPr>
              <a:buFontTx/>
              <a:buNone/>
            </a:pPr>
            <a:endParaRPr lang="it-IT" dirty="0" smtClean="0">
              <a:sym typeface="Wingdings" pitchFamily="2" charset="2"/>
            </a:endParaRPr>
          </a:p>
        </p:txBody>
      </p:sp>
      <p:sp>
        <p:nvSpPr>
          <p:cNvPr id="45059" name="Freeform 3"/>
          <p:cNvSpPr>
            <a:spLocks/>
          </p:cNvSpPr>
          <p:nvPr/>
        </p:nvSpPr>
        <p:spPr bwMode="auto">
          <a:xfrm>
            <a:off x="4932040" y="2782888"/>
            <a:ext cx="3800798" cy="3459162"/>
          </a:xfrm>
          <a:custGeom>
            <a:avLst/>
            <a:gdLst>
              <a:gd name="T0" fmla="*/ 0 w 5259"/>
              <a:gd name="T1" fmla="*/ 92 h 2179"/>
              <a:gd name="T2" fmla="*/ 877 w 5259"/>
              <a:gd name="T3" fmla="*/ 100 h 2179"/>
              <a:gd name="T4" fmla="*/ 885 w 5259"/>
              <a:gd name="T5" fmla="*/ 192 h 2179"/>
              <a:gd name="T6" fmla="*/ 1002 w 5259"/>
              <a:gd name="T7" fmla="*/ 359 h 2179"/>
              <a:gd name="T8" fmla="*/ 1119 w 5259"/>
              <a:gd name="T9" fmla="*/ 559 h 2179"/>
              <a:gd name="T10" fmla="*/ 1169 w 5259"/>
              <a:gd name="T11" fmla="*/ 668 h 2179"/>
              <a:gd name="T12" fmla="*/ 1202 w 5259"/>
              <a:gd name="T13" fmla="*/ 718 h 2179"/>
              <a:gd name="T14" fmla="*/ 1252 w 5259"/>
              <a:gd name="T15" fmla="*/ 801 h 2179"/>
              <a:gd name="T16" fmla="*/ 1361 w 5259"/>
              <a:gd name="T17" fmla="*/ 968 h 2179"/>
              <a:gd name="T18" fmla="*/ 1436 w 5259"/>
              <a:gd name="T19" fmla="*/ 1060 h 2179"/>
              <a:gd name="T20" fmla="*/ 1503 w 5259"/>
              <a:gd name="T21" fmla="*/ 1144 h 2179"/>
              <a:gd name="T22" fmla="*/ 1561 w 5259"/>
              <a:gd name="T23" fmla="*/ 1210 h 2179"/>
              <a:gd name="T24" fmla="*/ 1661 w 5259"/>
              <a:gd name="T25" fmla="*/ 1336 h 2179"/>
              <a:gd name="T26" fmla="*/ 1711 w 5259"/>
              <a:gd name="T27" fmla="*/ 1386 h 2179"/>
              <a:gd name="T28" fmla="*/ 1745 w 5259"/>
              <a:gd name="T29" fmla="*/ 1436 h 2179"/>
              <a:gd name="T30" fmla="*/ 1845 w 5259"/>
              <a:gd name="T31" fmla="*/ 1611 h 2179"/>
              <a:gd name="T32" fmla="*/ 1895 w 5259"/>
              <a:gd name="T33" fmla="*/ 1661 h 2179"/>
              <a:gd name="T34" fmla="*/ 2054 w 5259"/>
              <a:gd name="T35" fmla="*/ 1828 h 2179"/>
              <a:gd name="T36" fmla="*/ 2079 w 5259"/>
              <a:gd name="T37" fmla="*/ 1853 h 2179"/>
              <a:gd name="T38" fmla="*/ 2095 w 5259"/>
              <a:gd name="T39" fmla="*/ 1878 h 2179"/>
              <a:gd name="T40" fmla="*/ 2179 w 5259"/>
              <a:gd name="T41" fmla="*/ 1903 h 2179"/>
              <a:gd name="T42" fmla="*/ 2337 w 5259"/>
              <a:gd name="T43" fmla="*/ 1953 h 2179"/>
              <a:gd name="T44" fmla="*/ 2396 w 5259"/>
              <a:gd name="T45" fmla="*/ 1978 h 2179"/>
              <a:gd name="T46" fmla="*/ 2413 w 5259"/>
              <a:gd name="T47" fmla="*/ 2004 h 2179"/>
              <a:gd name="T48" fmla="*/ 2438 w 5259"/>
              <a:gd name="T49" fmla="*/ 2020 h 2179"/>
              <a:gd name="T50" fmla="*/ 2588 w 5259"/>
              <a:gd name="T51" fmla="*/ 2079 h 2179"/>
              <a:gd name="T52" fmla="*/ 2705 w 5259"/>
              <a:gd name="T53" fmla="*/ 2112 h 2179"/>
              <a:gd name="T54" fmla="*/ 2830 w 5259"/>
              <a:gd name="T55" fmla="*/ 2179 h 2179"/>
              <a:gd name="T56" fmla="*/ 2972 w 5259"/>
              <a:gd name="T57" fmla="*/ 2145 h 2179"/>
              <a:gd name="T58" fmla="*/ 3005 w 5259"/>
              <a:gd name="T59" fmla="*/ 2095 h 2179"/>
              <a:gd name="T60" fmla="*/ 3055 w 5259"/>
              <a:gd name="T61" fmla="*/ 2062 h 2179"/>
              <a:gd name="T62" fmla="*/ 3189 w 5259"/>
              <a:gd name="T63" fmla="*/ 1903 h 2179"/>
              <a:gd name="T64" fmla="*/ 3256 w 5259"/>
              <a:gd name="T65" fmla="*/ 1828 h 2179"/>
              <a:gd name="T66" fmla="*/ 3323 w 5259"/>
              <a:gd name="T67" fmla="*/ 1753 h 2179"/>
              <a:gd name="T68" fmla="*/ 3381 w 5259"/>
              <a:gd name="T69" fmla="*/ 1678 h 2179"/>
              <a:gd name="T70" fmla="*/ 3389 w 5259"/>
              <a:gd name="T71" fmla="*/ 1586 h 2179"/>
              <a:gd name="T72" fmla="*/ 3498 w 5259"/>
              <a:gd name="T73" fmla="*/ 1436 h 2179"/>
              <a:gd name="T74" fmla="*/ 3548 w 5259"/>
              <a:gd name="T75" fmla="*/ 1386 h 2179"/>
              <a:gd name="T76" fmla="*/ 3590 w 5259"/>
              <a:gd name="T77" fmla="*/ 1327 h 2179"/>
              <a:gd name="T78" fmla="*/ 3606 w 5259"/>
              <a:gd name="T79" fmla="*/ 1277 h 2179"/>
              <a:gd name="T80" fmla="*/ 3640 w 5259"/>
              <a:gd name="T81" fmla="*/ 1227 h 2179"/>
              <a:gd name="T82" fmla="*/ 3715 w 5259"/>
              <a:gd name="T83" fmla="*/ 952 h 2179"/>
              <a:gd name="T84" fmla="*/ 3798 w 5259"/>
              <a:gd name="T85" fmla="*/ 826 h 2179"/>
              <a:gd name="T86" fmla="*/ 3865 w 5259"/>
              <a:gd name="T87" fmla="*/ 634 h 2179"/>
              <a:gd name="T88" fmla="*/ 3882 w 5259"/>
              <a:gd name="T89" fmla="*/ 551 h 2179"/>
              <a:gd name="T90" fmla="*/ 3899 w 5259"/>
              <a:gd name="T91" fmla="*/ 359 h 2179"/>
              <a:gd name="T92" fmla="*/ 3932 w 5259"/>
              <a:gd name="T93" fmla="*/ 259 h 2179"/>
              <a:gd name="T94" fmla="*/ 3974 w 5259"/>
              <a:gd name="T95" fmla="*/ 192 h 2179"/>
              <a:gd name="T96" fmla="*/ 3982 w 5259"/>
              <a:gd name="T97" fmla="*/ 167 h 2179"/>
              <a:gd name="T98" fmla="*/ 3999 w 5259"/>
              <a:gd name="T99" fmla="*/ 142 h 2179"/>
              <a:gd name="T100" fmla="*/ 4049 w 5259"/>
              <a:gd name="T101" fmla="*/ 67 h 2179"/>
              <a:gd name="T102" fmla="*/ 4091 w 5259"/>
              <a:gd name="T103" fmla="*/ 0 h 2179"/>
              <a:gd name="T104" fmla="*/ 5259 w 5259"/>
              <a:gd name="T105" fmla="*/ 17 h 217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5259"/>
              <a:gd name="T160" fmla="*/ 0 h 2179"/>
              <a:gd name="T161" fmla="*/ 5259 w 5259"/>
              <a:gd name="T162" fmla="*/ 2179 h 217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5259" h="2179">
                <a:moveTo>
                  <a:pt x="0" y="92"/>
                </a:moveTo>
                <a:cubicBezTo>
                  <a:pt x="292" y="95"/>
                  <a:pt x="587" y="67"/>
                  <a:pt x="877" y="100"/>
                </a:cubicBezTo>
                <a:cubicBezTo>
                  <a:pt x="908" y="103"/>
                  <a:pt x="881" y="162"/>
                  <a:pt x="885" y="192"/>
                </a:cubicBezTo>
                <a:cubicBezTo>
                  <a:pt x="892" y="243"/>
                  <a:pt x="957" y="329"/>
                  <a:pt x="1002" y="359"/>
                </a:cubicBezTo>
                <a:cubicBezTo>
                  <a:pt x="1020" y="414"/>
                  <a:pt x="1077" y="517"/>
                  <a:pt x="1119" y="559"/>
                </a:cubicBezTo>
                <a:cubicBezTo>
                  <a:pt x="1133" y="601"/>
                  <a:pt x="1144" y="631"/>
                  <a:pt x="1169" y="668"/>
                </a:cubicBezTo>
                <a:cubicBezTo>
                  <a:pt x="1186" y="720"/>
                  <a:pt x="1164" y="666"/>
                  <a:pt x="1202" y="718"/>
                </a:cubicBezTo>
                <a:cubicBezTo>
                  <a:pt x="1221" y="744"/>
                  <a:pt x="1234" y="774"/>
                  <a:pt x="1252" y="801"/>
                </a:cubicBezTo>
                <a:cubicBezTo>
                  <a:pt x="1287" y="854"/>
                  <a:pt x="1316" y="923"/>
                  <a:pt x="1361" y="968"/>
                </a:cubicBezTo>
                <a:cubicBezTo>
                  <a:pt x="1390" y="997"/>
                  <a:pt x="1417" y="1021"/>
                  <a:pt x="1436" y="1060"/>
                </a:cubicBezTo>
                <a:cubicBezTo>
                  <a:pt x="1464" y="1115"/>
                  <a:pt x="1444" y="1085"/>
                  <a:pt x="1503" y="1144"/>
                </a:cubicBezTo>
                <a:cubicBezTo>
                  <a:pt x="1596" y="1237"/>
                  <a:pt x="1492" y="1166"/>
                  <a:pt x="1561" y="1210"/>
                </a:cubicBezTo>
                <a:cubicBezTo>
                  <a:pt x="1589" y="1253"/>
                  <a:pt x="1627" y="1297"/>
                  <a:pt x="1661" y="1336"/>
                </a:cubicBezTo>
                <a:cubicBezTo>
                  <a:pt x="1677" y="1354"/>
                  <a:pt x="1694" y="1369"/>
                  <a:pt x="1711" y="1386"/>
                </a:cubicBezTo>
                <a:cubicBezTo>
                  <a:pt x="1725" y="1400"/>
                  <a:pt x="1745" y="1436"/>
                  <a:pt x="1745" y="1436"/>
                </a:cubicBezTo>
                <a:cubicBezTo>
                  <a:pt x="1759" y="1480"/>
                  <a:pt x="1817" y="1569"/>
                  <a:pt x="1845" y="1611"/>
                </a:cubicBezTo>
                <a:cubicBezTo>
                  <a:pt x="1858" y="1631"/>
                  <a:pt x="1882" y="1642"/>
                  <a:pt x="1895" y="1661"/>
                </a:cubicBezTo>
                <a:cubicBezTo>
                  <a:pt x="1937" y="1723"/>
                  <a:pt x="1997" y="1781"/>
                  <a:pt x="2054" y="1828"/>
                </a:cubicBezTo>
                <a:cubicBezTo>
                  <a:pt x="2063" y="1835"/>
                  <a:pt x="2072" y="1844"/>
                  <a:pt x="2079" y="1853"/>
                </a:cubicBezTo>
                <a:cubicBezTo>
                  <a:pt x="2085" y="1861"/>
                  <a:pt x="2087" y="1872"/>
                  <a:pt x="2095" y="1878"/>
                </a:cubicBezTo>
                <a:cubicBezTo>
                  <a:pt x="2113" y="1893"/>
                  <a:pt x="2157" y="1897"/>
                  <a:pt x="2179" y="1903"/>
                </a:cubicBezTo>
                <a:cubicBezTo>
                  <a:pt x="2235" y="1919"/>
                  <a:pt x="2278" y="1944"/>
                  <a:pt x="2337" y="1953"/>
                </a:cubicBezTo>
                <a:cubicBezTo>
                  <a:pt x="2356" y="1963"/>
                  <a:pt x="2379" y="1965"/>
                  <a:pt x="2396" y="1978"/>
                </a:cubicBezTo>
                <a:cubicBezTo>
                  <a:pt x="2404" y="1985"/>
                  <a:pt x="2406" y="1997"/>
                  <a:pt x="2413" y="2004"/>
                </a:cubicBezTo>
                <a:cubicBezTo>
                  <a:pt x="2420" y="2011"/>
                  <a:pt x="2430" y="2015"/>
                  <a:pt x="2438" y="2020"/>
                </a:cubicBezTo>
                <a:cubicBezTo>
                  <a:pt x="2474" y="2077"/>
                  <a:pt x="2524" y="2071"/>
                  <a:pt x="2588" y="2079"/>
                </a:cubicBezTo>
                <a:cubicBezTo>
                  <a:pt x="2627" y="2089"/>
                  <a:pt x="2666" y="2100"/>
                  <a:pt x="2705" y="2112"/>
                </a:cubicBezTo>
                <a:cubicBezTo>
                  <a:pt x="2745" y="2139"/>
                  <a:pt x="2785" y="2163"/>
                  <a:pt x="2830" y="2179"/>
                </a:cubicBezTo>
                <a:cubicBezTo>
                  <a:pt x="2878" y="2169"/>
                  <a:pt x="2923" y="2154"/>
                  <a:pt x="2972" y="2145"/>
                </a:cubicBezTo>
                <a:cubicBezTo>
                  <a:pt x="2983" y="2128"/>
                  <a:pt x="2994" y="2112"/>
                  <a:pt x="3005" y="2095"/>
                </a:cubicBezTo>
                <a:cubicBezTo>
                  <a:pt x="3016" y="2078"/>
                  <a:pt x="3055" y="2062"/>
                  <a:pt x="3055" y="2062"/>
                </a:cubicBezTo>
                <a:cubicBezTo>
                  <a:pt x="3072" y="2014"/>
                  <a:pt x="3145" y="1933"/>
                  <a:pt x="3189" y="1903"/>
                </a:cubicBezTo>
                <a:cubicBezTo>
                  <a:pt x="3208" y="1875"/>
                  <a:pt x="3238" y="1856"/>
                  <a:pt x="3256" y="1828"/>
                </a:cubicBezTo>
                <a:cubicBezTo>
                  <a:pt x="3276" y="1797"/>
                  <a:pt x="3292" y="1773"/>
                  <a:pt x="3323" y="1753"/>
                </a:cubicBezTo>
                <a:cubicBezTo>
                  <a:pt x="3341" y="1726"/>
                  <a:pt x="3363" y="1705"/>
                  <a:pt x="3381" y="1678"/>
                </a:cubicBezTo>
                <a:cubicBezTo>
                  <a:pt x="3384" y="1647"/>
                  <a:pt x="3385" y="1616"/>
                  <a:pt x="3389" y="1586"/>
                </a:cubicBezTo>
                <a:cubicBezTo>
                  <a:pt x="3399" y="1520"/>
                  <a:pt x="3454" y="1480"/>
                  <a:pt x="3498" y="1436"/>
                </a:cubicBezTo>
                <a:cubicBezTo>
                  <a:pt x="3515" y="1419"/>
                  <a:pt x="3534" y="1405"/>
                  <a:pt x="3548" y="1386"/>
                </a:cubicBezTo>
                <a:cubicBezTo>
                  <a:pt x="3562" y="1366"/>
                  <a:pt x="3590" y="1327"/>
                  <a:pt x="3590" y="1327"/>
                </a:cubicBezTo>
                <a:cubicBezTo>
                  <a:pt x="3595" y="1310"/>
                  <a:pt x="3601" y="1294"/>
                  <a:pt x="3606" y="1277"/>
                </a:cubicBezTo>
                <a:cubicBezTo>
                  <a:pt x="3612" y="1258"/>
                  <a:pt x="3640" y="1227"/>
                  <a:pt x="3640" y="1227"/>
                </a:cubicBezTo>
                <a:cubicBezTo>
                  <a:pt x="3645" y="1117"/>
                  <a:pt x="3637" y="1030"/>
                  <a:pt x="3715" y="952"/>
                </a:cubicBezTo>
                <a:cubicBezTo>
                  <a:pt x="3730" y="905"/>
                  <a:pt x="3776" y="872"/>
                  <a:pt x="3798" y="826"/>
                </a:cubicBezTo>
                <a:cubicBezTo>
                  <a:pt x="3828" y="764"/>
                  <a:pt x="3827" y="692"/>
                  <a:pt x="3865" y="634"/>
                </a:cubicBezTo>
                <a:cubicBezTo>
                  <a:pt x="3869" y="606"/>
                  <a:pt x="3879" y="579"/>
                  <a:pt x="3882" y="551"/>
                </a:cubicBezTo>
                <a:cubicBezTo>
                  <a:pt x="3888" y="498"/>
                  <a:pt x="3888" y="415"/>
                  <a:pt x="3899" y="359"/>
                </a:cubicBezTo>
                <a:cubicBezTo>
                  <a:pt x="3906" y="326"/>
                  <a:pt x="3922" y="291"/>
                  <a:pt x="3932" y="259"/>
                </a:cubicBezTo>
                <a:cubicBezTo>
                  <a:pt x="3949" y="132"/>
                  <a:pt x="3916" y="237"/>
                  <a:pt x="3974" y="192"/>
                </a:cubicBezTo>
                <a:cubicBezTo>
                  <a:pt x="3981" y="187"/>
                  <a:pt x="3978" y="175"/>
                  <a:pt x="3982" y="167"/>
                </a:cubicBezTo>
                <a:cubicBezTo>
                  <a:pt x="3987" y="158"/>
                  <a:pt x="3993" y="150"/>
                  <a:pt x="3999" y="142"/>
                </a:cubicBezTo>
                <a:cubicBezTo>
                  <a:pt x="4010" y="109"/>
                  <a:pt x="4024" y="92"/>
                  <a:pt x="4049" y="67"/>
                </a:cubicBezTo>
                <a:cubicBezTo>
                  <a:pt x="4068" y="7"/>
                  <a:pt x="4050" y="27"/>
                  <a:pt x="4091" y="0"/>
                </a:cubicBezTo>
                <a:cubicBezTo>
                  <a:pt x="4486" y="14"/>
                  <a:pt x="4852" y="17"/>
                  <a:pt x="5259" y="17"/>
                </a:cubicBezTo>
              </a:path>
            </a:pathLst>
          </a:custGeom>
          <a:noFill/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275908" name="AutoShape 4"/>
          <p:cNvSpPr>
            <a:spLocks noChangeArrowheads="1"/>
          </p:cNvSpPr>
          <p:nvPr/>
        </p:nvSpPr>
        <p:spPr bwMode="auto">
          <a:xfrm>
            <a:off x="7740352" y="1916832"/>
            <a:ext cx="996950" cy="371475"/>
          </a:xfrm>
          <a:prstGeom prst="notchedRightArrow">
            <a:avLst>
              <a:gd name="adj1" fmla="val 58333"/>
              <a:gd name="adj2" fmla="val 93932"/>
            </a:avLst>
          </a:prstGeom>
          <a:solidFill>
            <a:srgbClr val="00FF00">
              <a:alpha val="50000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5909" name="Oval 5"/>
          <p:cNvSpPr>
            <a:spLocks noChangeArrowheads="1"/>
          </p:cNvSpPr>
          <p:nvPr/>
        </p:nvSpPr>
        <p:spPr bwMode="auto">
          <a:xfrm>
            <a:off x="7668344" y="1268760"/>
            <a:ext cx="296863" cy="369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5910" name="AutoShape 6"/>
          <p:cNvSpPr>
            <a:spLocks noChangeArrowheads="1"/>
          </p:cNvSpPr>
          <p:nvPr/>
        </p:nvSpPr>
        <p:spPr bwMode="auto">
          <a:xfrm>
            <a:off x="7524328" y="1772816"/>
            <a:ext cx="576262" cy="446088"/>
          </a:xfrm>
          <a:prstGeom prst="plus">
            <a:avLst>
              <a:gd name="adj" fmla="val 3731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5911" name="Rectangle 7"/>
          <p:cNvSpPr>
            <a:spLocks noChangeArrowheads="1"/>
          </p:cNvSpPr>
          <p:nvPr/>
        </p:nvSpPr>
        <p:spPr bwMode="auto">
          <a:xfrm rot="1434288">
            <a:off x="7590823" y="2362762"/>
            <a:ext cx="144462" cy="358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75912" name="Rectangle 8"/>
          <p:cNvSpPr>
            <a:spLocks noChangeArrowheads="1"/>
          </p:cNvSpPr>
          <p:nvPr/>
        </p:nvSpPr>
        <p:spPr bwMode="auto">
          <a:xfrm>
            <a:off x="7884368" y="2348880"/>
            <a:ext cx="144463" cy="360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Freccia a destra 8"/>
          <p:cNvSpPr/>
          <p:nvPr/>
        </p:nvSpPr>
        <p:spPr>
          <a:xfrm>
            <a:off x="5508104" y="404664"/>
            <a:ext cx="64807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539552" y="1628800"/>
            <a:ext cx="46805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E’ il tentativo di eliminare la paura, evitando di guardare il vuoto. Ci si sforza di aggirarlo e nasconderlo, fingendo che il buco non esista. Questo spiega l’incessante attività in cui si rifugiano molte persone, in preda alla frenesia che le attraversa in tutti i settori corporei e psichici ( lavoro, abilità, divertimenti, piaceri, eccitazioni ). </a:t>
            </a:r>
          </a:p>
          <a:p>
            <a:r>
              <a:rPr lang="it-IT" dirty="0" smtClean="0"/>
              <a:t>Sono i tipi sempre occupati pur di non aver tempo di sostare e di pensare. L’</a:t>
            </a:r>
            <a:r>
              <a:rPr lang="it-IT" dirty="0" err="1" smtClean="0"/>
              <a:t>iperattivismo</a:t>
            </a:r>
            <a:r>
              <a:rPr lang="it-IT" dirty="0" smtClean="0"/>
              <a:t> lascia la piacevole sensazione di sentirsi forti e vincenti, fino a quando i sogni si realizzano e si ottiene l’applauso di qualcuno!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Cos’è il Peccato?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75656" y="1628800"/>
            <a:ext cx="7427168" cy="291434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it-IT" b="1" dirty="0" smtClean="0">
                <a:solidFill>
                  <a:srgbClr val="FF0000"/>
                </a:solidFill>
              </a:rPr>
              <a:t>Il male ha origine NON con la creazione del mondo da parte di Dio, ma con la LIBERA AZIONE-SCELTA dell’uomo.</a:t>
            </a:r>
          </a:p>
          <a:p>
            <a:pPr marL="0" indent="0" algn="just">
              <a:buNone/>
            </a:pPr>
            <a:r>
              <a:rPr lang="it-IT" dirty="0" smtClean="0"/>
              <a:t>In ebraico, i termini che indicano </a:t>
            </a:r>
            <a:r>
              <a:rPr lang="it-IT" i="1" dirty="0" smtClean="0"/>
              <a:t>peccato</a:t>
            </a:r>
            <a:r>
              <a:rPr lang="it-IT" dirty="0" smtClean="0"/>
              <a:t> esprimono proprio questo fallimento dell’alleanza con Dio:</a:t>
            </a:r>
          </a:p>
          <a:p>
            <a:pPr marL="0" indent="0" algn="just">
              <a:buNone/>
            </a:pPr>
            <a:endParaRPr lang="it-IT" dirty="0" smtClean="0"/>
          </a:p>
          <a:p>
            <a:pPr algn="just">
              <a:buAutoNum type="arabicPeriod"/>
            </a:pPr>
            <a:r>
              <a:rPr lang="it-IT" b="1" dirty="0" err="1" smtClean="0"/>
              <a:t>Hattà</a:t>
            </a:r>
            <a:r>
              <a:rPr lang="it-IT" dirty="0" smtClean="0"/>
              <a:t>: fallire il bersaglio, soprattutto con il partner dell’alleanza;</a:t>
            </a:r>
          </a:p>
          <a:p>
            <a:pPr algn="just">
              <a:buAutoNum type="arabicPeriod"/>
            </a:pPr>
            <a:r>
              <a:rPr lang="it-IT" b="1" dirty="0" err="1" smtClean="0"/>
              <a:t>Awon</a:t>
            </a:r>
            <a:r>
              <a:rPr lang="it-IT" dirty="0" smtClean="0"/>
              <a:t>: piegare, storcere, girare, uscire dalla retta strada; </a:t>
            </a:r>
          </a:p>
          <a:p>
            <a:pPr>
              <a:buNone/>
            </a:pPr>
            <a:endParaRPr lang="it-IT" dirty="0" smtClean="0"/>
          </a:p>
        </p:txBody>
      </p:sp>
      <p:sp>
        <p:nvSpPr>
          <p:cNvPr id="4" name="Rettangolo 3"/>
          <p:cNvSpPr/>
          <p:nvPr/>
        </p:nvSpPr>
        <p:spPr>
          <a:xfrm>
            <a:off x="683568" y="4941168"/>
            <a:ext cx="3456384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ES_tradnl" b="1" u="sng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CCC 1872</a:t>
            </a:r>
            <a:r>
              <a:rPr lang="es-ES_tradnl" dirty="0" smtClean="0">
                <a:solidFill>
                  <a:schemeClr val="tx1">
                    <a:lumMod val="95000"/>
                  </a:schemeClr>
                </a:solidFill>
                <a:latin typeface="Times New Roman"/>
              </a:rPr>
              <a:t>: “Il peccato è un </a:t>
            </a:r>
            <a:r>
              <a:rPr lang="es-ES_tradnl" b="1" dirty="0" smtClean="0">
                <a:solidFill>
                  <a:schemeClr val="tx1">
                    <a:lumMod val="95000"/>
                  </a:schemeClr>
                </a:solidFill>
                <a:latin typeface="Times New Roman"/>
              </a:rPr>
              <a:t>atto contrario alla ragione</a:t>
            </a:r>
            <a:r>
              <a:rPr lang="es-ES_tradnl" dirty="0" smtClean="0">
                <a:solidFill>
                  <a:schemeClr val="tx1">
                    <a:lumMod val="95000"/>
                  </a:schemeClr>
                </a:solidFill>
                <a:latin typeface="Times New Roman"/>
              </a:rPr>
              <a:t>. Ferisce la </a:t>
            </a:r>
            <a:r>
              <a:rPr lang="es-ES_tradnl" b="1" dirty="0" smtClean="0">
                <a:solidFill>
                  <a:schemeClr val="tx1">
                    <a:lumMod val="95000"/>
                  </a:schemeClr>
                </a:solidFill>
                <a:latin typeface="Times New Roman"/>
              </a:rPr>
              <a:t>natura dell’uomo</a:t>
            </a:r>
            <a:r>
              <a:rPr lang="es-ES_tradnl" dirty="0" smtClean="0">
                <a:solidFill>
                  <a:schemeClr val="tx1">
                    <a:lumMod val="95000"/>
                  </a:schemeClr>
                </a:solidFill>
                <a:latin typeface="Times New Roman"/>
              </a:rPr>
              <a:t> e attenta alla </a:t>
            </a:r>
            <a:r>
              <a:rPr lang="es-ES_tradnl" b="1" dirty="0" smtClean="0">
                <a:solidFill>
                  <a:schemeClr val="tx1">
                    <a:lumMod val="95000"/>
                  </a:schemeClr>
                </a:solidFill>
                <a:latin typeface="Times New Roman"/>
              </a:rPr>
              <a:t>solidarietà umana</a:t>
            </a:r>
            <a:r>
              <a:rPr lang="es-ES_tradnl" dirty="0" smtClean="0">
                <a:solidFill>
                  <a:schemeClr val="tx1">
                    <a:lumMod val="95000"/>
                  </a:schemeClr>
                </a:solidFill>
                <a:latin typeface="Times New Roman"/>
              </a:rPr>
              <a:t>”.</a:t>
            </a:r>
            <a:endParaRPr lang="it-IT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04664"/>
            <a:ext cx="9144000" cy="68580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it-IT" sz="2800" b="1" u="sng" dirty="0">
                <a:solidFill>
                  <a:schemeClr val="accent2"/>
                </a:solidFill>
              </a:rPr>
              <a:t>Il peccato (radicale)</a:t>
            </a:r>
            <a:r>
              <a:rPr lang="it-IT" sz="2800" b="1" dirty="0"/>
              <a:t> consiste nel non voler uscire dalla condizione </a:t>
            </a:r>
            <a:r>
              <a:rPr lang="it-IT" sz="2800" b="1" dirty="0" smtClean="0"/>
              <a:t>dell’identità </a:t>
            </a:r>
            <a:r>
              <a:rPr lang="it-IT" sz="2800" b="1" dirty="0"/>
              <a:t>«io = </a:t>
            </a:r>
            <a:r>
              <a:rPr lang="it-IT" sz="2800" b="1" dirty="0" err="1"/>
              <a:t>io</a:t>
            </a:r>
            <a:r>
              <a:rPr lang="it-IT" sz="2800" b="1" dirty="0"/>
              <a:t>»</a:t>
            </a:r>
            <a:r>
              <a:rPr lang="it-IT" sz="2800" dirty="0"/>
              <a:t>… </a:t>
            </a:r>
            <a:endParaRPr lang="it-IT" sz="28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it-IT" sz="2800" b="1" u="sng" dirty="0" smtClean="0">
                <a:solidFill>
                  <a:schemeClr val="accent2"/>
                </a:solidFill>
              </a:rPr>
              <a:t>Tutti </a:t>
            </a:r>
            <a:r>
              <a:rPr lang="it-IT" sz="2800" b="1" u="sng" dirty="0">
                <a:solidFill>
                  <a:schemeClr val="accent2"/>
                </a:solidFill>
              </a:rPr>
              <a:t>i peccati particolari</a:t>
            </a:r>
            <a:r>
              <a:rPr lang="it-IT" sz="2800" dirty="0"/>
              <a:t> sono semplicemente </a:t>
            </a:r>
            <a:r>
              <a:rPr lang="it-IT" sz="2800" dirty="0" smtClean="0"/>
              <a:t>varianti.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it-IT" sz="2800" dirty="0" smtClean="0"/>
              <a:t>In </a:t>
            </a:r>
            <a:r>
              <a:rPr lang="it-IT" sz="2800" dirty="0"/>
              <a:t>altre parole, il peccato è quella forza di difesa della propria autosufficienza che rende la persona «idolo di se stessa», che «spiega» l’io con l’io e non con Dio, che fonda l’io sull’io e non su Dio. </a:t>
            </a:r>
            <a:endParaRPr lang="it-IT" sz="28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it-IT" sz="2800" dirty="0" smtClean="0"/>
              <a:t>Il </a:t>
            </a:r>
            <a:r>
              <a:rPr lang="it-IT" sz="2800" dirty="0"/>
              <a:t>peccato è ciò che esclude dall’io tutta la realtà, perché vedere la realtà significa esattamente </a:t>
            </a:r>
            <a:r>
              <a:rPr lang="it-IT" sz="2800" b="1" dirty="0"/>
              <a:t>uscire da </a:t>
            </a:r>
            <a:r>
              <a:rPr lang="it-IT" sz="2800" b="1" dirty="0" smtClean="0"/>
              <a:t>sé</a:t>
            </a:r>
            <a:r>
              <a:rPr lang="it-IT" sz="2800" dirty="0" smtClean="0"/>
              <a:t>, </a:t>
            </a:r>
            <a:r>
              <a:rPr lang="it-IT" sz="2800" dirty="0"/>
              <a:t>significa cioè amare</a:t>
            </a:r>
            <a:r>
              <a:rPr lang="it-IT" sz="2400" dirty="0"/>
              <a:t>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/>
              <a:t>  (P. </a:t>
            </a:r>
            <a:r>
              <a:rPr lang="it-IT" sz="2400" dirty="0" err="1"/>
              <a:t>Florenskij</a:t>
            </a:r>
            <a:r>
              <a:rPr lang="it-IT" sz="2400" dirty="0"/>
              <a:t>, </a:t>
            </a:r>
            <a:r>
              <a:rPr lang="it-IT" sz="2400" i="1" dirty="0"/>
              <a:t>Colonna, </a:t>
            </a:r>
            <a:r>
              <a:rPr lang="it-IT" sz="2400" dirty="0"/>
              <a:t>228-229).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332656"/>
            <a:ext cx="9144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800080"/>
                </a:solidFill>
              </a:rPr>
              <a:t>Varie specie di peccato (1)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C00000"/>
                </a:solidFill>
              </a:rPr>
              <a:t>IN RAGIONE DI/DELLA</a:t>
            </a:r>
            <a:r>
              <a:rPr lang="es-ES_tradnl" sz="2400" b="1" dirty="0" smtClean="0">
                <a:solidFill>
                  <a:srgbClr val="800080"/>
                </a:solidFill>
              </a:rPr>
              <a:t> </a:t>
            </a:r>
            <a:endParaRPr lang="es-ES_tradnl" sz="24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8" name="Diagramma 7"/>
          <p:cNvGraphicFramePr/>
          <p:nvPr/>
        </p:nvGraphicFramePr>
        <p:xfrm>
          <a:off x="0" y="1484784"/>
          <a:ext cx="871296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FFC000"/>
          </a:solidFill>
        </p:spPr>
        <p:txBody>
          <a:bodyPr/>
          <a:lstStyle/>
          <a:p>
            <a:r>
              <a:rPr lang="es-ES_tradnl" sz="2400" b="1" dirty="0" smtClean="0">
                <a:solidFill>
                  <a:srgbClr val="800080"/>
                </a:solidFill>
              </a:rPr>
              <a:t>Varie specie di peccato (1.1)</a:t>
            </a:r>
            <a:br>
              <a:rPr lang="es-ES_tradnl" sz="2400" b="1" dirty="0" smtClean="0">
                <a:solidFill>
                  <a:srgbClr val="800080"/>
                </a:solidFill>
              </a:rPr>
            </a:br>
            <a:r>
              <a:rPr lang="es-ES_tradnl" sz="2400" b="1" i="1" dirty="0" smtClean="0">
                <a:solidFill>
                  <a:srgbClr val="FF0000"/>
                </a:solidFill>
              </a:rPr>
              <a:t>Alcune specificazioni sui peccati interni</a:t>
            </a:r>
            <a:endParaRPr lang="es-ES_tradnl" sz="2400" dirty="0" smtClean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79512" y="1340768"/>
            <a:ext cx="8713788" cy="3648075"/>
          </a:xfrm>
          <a:prstGeom prst="rect">
            <a:avLst/>
          </a:prstGeom>
          <a:noFill/>
          <a:ln w="57150">
            <a:solidFill>
              <a:srgbClr val="CC0000"/>
            </a:solidFill>
            <a:prstDash val="solid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1800" b="1" i="1" dirty="0">
                <a:solidFill>
                  <a:srgbClr val="FF0000"/>
                </a:solidFill>
              </a:rPr>
              <a:t>Peccato interno</a:t>
            </a:r>
            <a:r>
              <a:rPr lang="it-IT" sz="1800" dirty="0"/>
              <a:t>: è quello che si consuma nel «cuore». </a:t>
            </a:r>
          </a:p>
          <a:p>
            <a:pPr>
              <a:defRPr/>
            </a:pPr>
            <a:r>
              <a:rPr lang="it-IT" sz="1800" dirty="0"/>
              <a:t>Si considerano come «peccati interni» i cattivi pensieri o la compiacenza morosa, il desiderio cattivo e il piacere peccaminoso: </a:t>
            </a:r>
          </a:p>
          <a:p>
            <a:pPr indent="355600" algn="just">
              <a:spcBef>
                <a:spcPts val="600"/>
              </a:spcBef>
              <a:buFontTx/>
              <a:buBlip>
                <a:blip r:embed="rId4"/>
              </a:buBlip>
              <a:defRPr/>
            </a:pPr>
            <a:r>
              <a:rPr lang="it-IT" sz="1800" dirty="0"/>
              <a:t>«</a:t>
            </a:r>
            <a:r>
              <a:rPr lang="it-IT" sz="1800" b="1" i="1" dirty="0">
                <a:solidFill>
                  <a:srgbClr val="008000"/>
                </a:solidFill>
              </a:rPr>
              <a:t>cattivo pensiero o compiacenza morosa</a:t>
            </a:r>
            <a:r>
              <a:rPr lang="it-IT" sz="1800" dirty="0"/>
              <a:t>» è il diletto in una rappresentazione  immaginaria di un atto peccaminoso, come se si stesse compiendo, ma senza avere l’intenzione di compierlo; </a:t>
            </a:r>
          </a:p>
          <a:p>
            <a:pPr indent="355600" algn="just">
              <a:spcBef>
                <a:spcPts val="600"/>
              </a:spcBef>
              <a:buFontTx/>
              <a:buBlip>
                <a:blip r:embed="rId4"/>
              </a:buBlip>
              <a:defRPr/>
            </a:pPr>
            <a:r>
              <a:rPr lang="it-IT" sz="1800" dirty="0"/>
              <a:t>«</a:t>
            </a:r>
            <a:r>
              <a:rPr lang="it-IT" sz="1800" b="1" i="1" dirty="0">
                <a:solidFill>
                  <a:srgbClr val="008000"/>
                </a:solidFill>
              </a:rPr>
              <a:t>desiderio cattivo</a:t>
            </a:r>
            <a:r>
              <a:rPr lang="it-IT" sz="1800" dirty="0"/>
              <a:t>» è l’appetito deliberato di una cosa cattiva. Aggiunge al precedente peccato il desiderio di compierlo o di metterlo in pratica. </a:t>
            </a:r>
          </a:p>
          <a:p>
            <a:pPr indent="355600" algn="just">
              <a:spcBef>
                <a:spcPts val="600"/>
              </a:spcBef>
              <a:buFontTx/>
              <a:buBlip>
                <a:blip r:embed="rId4"/>
              </a:buBlip>
              <a:defRPr/>
            </a:pPr>
            <a:r>
              <a:rPr lang="it-IT" sz="1800" dirty="0"/>
              <a:t>«</a:t>
            </a:r>
            <a:r>
              <a:rPr lang="it-IT" sz="1800" b="1" i="1" dirty="0">
                <a:solidFill>
                  <a:srgbClr val="008000"/>
                </a:solidFill>
              </a:rPr>
              <a:t>piacere peccaminoso</a:t>
            </a:r>
            <a:r>
              <a:rPr lang="it-IT" sz="1800" dirty="0"/>
              <a:t>» è la compiacenza di un’azione peccaminosa già compiuta da sé o da un altro. È simile al precedente, ma fissa il pensiero su un fatto compiuto, cercando di riviverlo con il ricordo per ricavarne piacere o compiacersi nel male, cosa che comporta una maggiore facilità di ricadere. 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9388" y="5445125"/>
            <a:ext cx="8785225" cy="13239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it-IT" sz="1600" b="1" dirty="0">
                <a:solidFill>
                  <a:srgbClr val="C00000"/>
                </a:solidFill>
              </a:rPr>
              <a:t>I peccati interni, se non li si combatte con energia, debilitano tutte le forze dell’uomo, non raramente angosciano la persona umana e certe volte sono più pericolosi di quelli che si manifestano esternamente.  Questo perché si commettono con maggiore facilità, nessuno li nota, non richiedono nessuna iniziativa esterna, e questo può indurre a non combatterli e ad </a:t>
            </a:r>
            <a:r>
              <a:rPr lang="it-IT" sz="1600" b="1" dirty="0" err="1">
                <a:solidFill>
                  <a:srgbClr val="C00000"/>
                </a:solidFill>
              </a:rPr>
              <a:t>abituarvisi</a:t>
            </a:r>
            <a:r>
              <a:rPr lang="it-IT" sz="1600" b="1" dirty="0">
                <a:solidFill>
                  <a:srgbClr val="C00000"/>
                </a:solidFill>
              </a:rPr>
              <a:t>, arrivando a deformare la coscienza.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95536" y="188640"/>
            <a:ext cx="85811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Peccati gravi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mortali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smtClean="0"/>
              <a:t>	</a:t>
            </a:r>
          </a:p>
          <a:p>
            <a:pPr>
              <a:spcBef>
                <a:spcPct val="0"/>
              </a:spcBef>
              <a:buFontTx/>
              <a:buNone/>
            </a:pPr>
            <a:endParaRPr lang="it-IT" sz="2400" dirty="0" smtClean="0"/>
          </a:p>
          <a:p>
            <a:pPr>
              <a:spcBef>
                <a:spcPct val="0"/>
              </a:spcBef>
              <a:buFontTx/>
              <a:buNone/>
            </a:pPr>
            <a:r>
              <a:rPr lang="it-IT" sz="2400" b="1" dirty="0" smtClean="0"/>
              <a:t>i vizi che </a:t>
            </a:r>
            <a:r>
              <a:rPr lang="it-IT" sz="2400" b="1" i="1" dirty="0" smtClean="0"/>
              <a:t>escludono dal Regno</a:t>
            </a:r>
            <a:r>
              <a:rPr lang="it-IT" sz="2400" dirty="0" smtClean="0"/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it-IT" sz="2400" dirty="0" smtClean="0"/>
              <a:t>	(Mc 7,21-22; Mt 15,19; 1Cor 6,9-10; Gal 5,19-21); </a:t>
            </a:r>
          </a:p>
          <a:p>
            <a:pPr algn="just">
              <a:buFont typeface="Wingdings" pitchFamily="2" charset="2"/>
              <a:buNone/>
            </a:pPr>
            <a:endParaRPr lang="it-IT" sz="2400" dirty="0" smtClean="0"/>
          </a:p>
          <a:p>
            <a:pPr algn="just">
              <a:buFont typeface="Wingdings" pitchFamily="2" charset="2"/>
              <a:buNone/>
            </a:pPr>
            <a:r>
              <a:rPr lang="it-IT" sz="2400" dirty="0" smtClean="0"/>
              <a:t>i </a:t>
            </a:r>
            <a:r>
              <a:rPr lang="it-IT" sz="2400" b="1" dirty="0" smtClean="0"/>
              <a:t>gravi crimini</a:t>
            </a:r>
            <a:r>
              <a:rPr lang="it-IT" sz="2400" dirty="0" smtClean="0"/>
              <a:t> che ripercuotono il loro 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effetto di morte</a:t>
            </a:r>
          </a:p>
          <a:p>
            <a:pPr algn="just">
              <a:buFont typeface="Wingdings" pitchFamily="2" charset="2"/>
              <a:buNone/>
            </a:pPr>
            <a:r>
              <a:rPr lang="it-IT" sz="2400" dirty="0" smtClean="0"/>
              <a:t>	</a:t>
            </a:r>
          </a:p>
          <a:p>
            <a:pPr algn="just">
              <a:buFont typeface="Wingdings" pitchFamily="2" charset="2"/>
              <a:buNone/>
            </a:pPr>
            <a:r>
              <a:rPr lang="it-IT" sz="2400" b="1" dirty="0" smtClean="0">
                <a:sym typeface="Wingdings" pitchFamily="2" charset="2"/>
              </a:rPr>
              <a:t> </a:t>
            </a:r>
            <a:r>
              <a:rPr lang="it-IT" sz="2400" dirty="0" smtClean="0"/>
              <a:t>sull’intero </a:t>
            </a:r>
            <a:r>
              <a:rPr lang="it-IT" sz="2400" b="1" dirty="0" smtClean="0">
                <a:solidFill>
                  <a:srgbClr val="1D0701"/>
                </a:solidFill>
              </a:rPr>
              <a:t>corpo ecclesiale</a:t>
            </a:r>
            <a:r>
              <a:rPr lang="it-IT" sz="2400" dirty="0" smtClean="0"/>
              <a:t> (apostasia e idolatria)</a:t>
            </a:r>
          </a:p>
          <a:p>
            <a:pPr algn="just">
              <a:buFont typeface="Wingdings" pitchFamily="2" charset="2"/>
              <a:buNone/>
            </a:pPr>
            <a:r>
              <a:rPr lang="it-IT" sz="2400" b="1" dirty="0" smtClean="0">
                <a:sym typeface="Wingdings" pitchFamily="2" charset="2"/>
              </a:rPr>
              <a:t></a:t>
            </a:r>
            <a:r>
              <a:rPr lang="it-IT" sz="2400" dirty="0" smtClean="0"/>
              <a:t> contro le </a:t>
            </a:r>
            <a:r>
              <a:rPr lang="it-IT" sz="2400" b="1" dirty="0" smtClean="0">
                <a:solidFill>
                  <a:srgbClr val="1D0701"/>
                </a:solidFill>
              </a:rPr>
              <a:t>relazioni umane</a:t>
            </a:r>
            <a:r>
              <a:rPr lang="it-IT" sz="2400" dirty="0" smtClean="0"/>
              <a:t> (adulterio e fornicazione)</a:t>
            </a:r>
          </a:p>
          <a:p>
            <a:pPr algn="just">
              <a:buFont typeface="Wingdings" pitchFamily="2" charset="2"/>
              <a:buNone/>
            </a:pPr>
            <a:r>
              <a:rPr lang="it-IT" sz="2400" b="1" dirty="0" smtClean="0">
                <a:sym typeface="Wingdings" pitchFamily="2" charset="2"/>
              </a:rPr>
              <a:t> </a:t>
            </a:r>
            <a:r>
              <a:rPr lang="it-IT" sz="2400" dirty="0" smtClean="0"/>
              <a:t>e </a:t>
            </a:r>
            <a:r>
              <a:rPr lang="it-IT" sz="2400" b="1" dirty="0" smtClean="0">
                <a:solidFill>
                  <a:srgbClr val="1D0701"/>
                </a:solidFill>
              </a:rPr>
              <a:t>sociali</a:t>
            </a:r>
            <a:r>
              <a:rPr lang="it-IT" sz="2400" dirty="0" smtClean="0"/>
              <a:t> (omicidio)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sz="800" dirty="0" smtClean="0"/>
              <a:t>    </a:t>
            </a:r>
            <a:r>
              <a:rPr lang="it-IT" sz="1200" dirty="0" smtClean="0"/>
              <a:t> </a:t>
            </a:r>
            <a:endParaRPr lang="it-IT" sz="1200" dirty="0"/>
          </a:p>
        </p:txBody>
      </p:sp>
      <p:sp>
        <p:nvSpPr>
          <p:cNvPr id="4" name="Rettangolo 3"/>
          <p:cNvSpPr/>
          <p:nvPr/>
        </p:nvSpPr>
        <p:spPr>
          <a:xfrm>
            <a:off x="467544" y="4581128"/>
            <a:ext cx="73581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it-IT" sz="2400" b="1" dirty="0" smtClean="0"/>
              <a:t>I </a:t>
            </a:r>
            <a:r>
              <a:rPr lang="it-IT" sz="2400" b="1" i="1" dirty="0" smtClean="0"/>
              <a:t>peccati</a:t>
            </a:r>
            <a:r>
              <a:rPr lang="it-IT" sz="2400" b="1" dirty="0" smtClean="0"/>
              <a:t> 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veniali</a:t>
            </a:r>
            <a:r>
              <a:rPr lang="it-IT" sz="2400" b="1" dirty="0" smtClean="0">
                <a:solidFill>
                  <a:srgbClr val="C00000"/>
                </a:solidFill>
              </a:rPr>
              <a:t> o 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minuti</a:t>
            </a:r>
          </a:p>
          <a:p>
            <a:pPr>
              <a:buFontTx/>
              <a:buNone/>
            </a:pPr>
            <a:endParaRPr lang="it-IT" sz="2400" b="1" dirty="0" smtClean="0"/>
          </a:p>
          <a:p>
            <a:pPr>
              <a:buFont typeface="Wingdings" pitchFamily="2" charset="2"/>
              <a:buChar char="F"/>
            </a:pPr>
            <a:r>
              <a:rPr lang="it-IT" sz="2400" b="1" dirty="0" smtClean="0"/>
              <a:t>“</a:t>
            </a:r>
            <a:r>
              <a:rPr lang="it-IT" sz="2000" b="1" dirty="0" smtClean="0"/>
              <a:t>non uccidono l’anima ma solo la sfigurano, sono un danno non una rovina, una ferita non una piaga mortale” (</a:t>
            </a:r>
            <a:r>
              <a:rPr lang="it-IT" sz="2000" b="1" i="1" dirty="0" err="1" smtClean="0"/>
              <a:t>Origene</a:t>
            </a:r>
            <a:r>
              <a:rPr lang="it-IT" sz="2000" b="1" dirty="0" smtClean="0"/>
              <a:t>) </a:t>
            </a:r>
          </a:p>
          <a:p>
            <a:endParaRPr lang="it-IT" sz="2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FFC000"/>
          </a:solidFill>
        </p:spPr>
        <p:txBody>
          <a:bodyPr/>
          <a:lstStyle/>
          <a:p>
            <a:r>
              <a:rPr lang="es-ES_tradnl" sz="2400" b="1" dirty="0" smtClean="0">
                <a:solidFill>
                  <a:srgbClr val="800080"/>
                </a:solidFill>
              </a:rPr>
              <a:t>Varie specie di peccato (2)</a:t>
            </a:r>
            <a:br>
              <a:rPr lang="es-ES_tradnl" sz="2400" b="1" dirty="0" smtClean="0">
                <a:solidFill>
                  <a:srgbClr val="800080"/>
                </a:solidFill>
              </a:rPr>
            </a:br>
            <a:r>
              <a:rPr lang="es-ES_tradnl" sz="2400" b="1" dirty="0" smtClean="0">
                <a:solidFill>
                  <a:srgbClr val="C00000"/>
                </a:solidFill>
              </a:rPr>
              <a:t>IN RAGIONE DI/DELLA</a:t>
            </a:r>
            <a:r>
              <a:rPr lang="es-ES_tradnl" sz="2400" b="1" dirty="0" smtClean="0">
                <a:solidFill>
                  <a:srgbClr val="800080"/>
                </a:solidFill>
              </a:rPr>
              <a:t> </a:t>
            </a:r>
            <a:endParaRPr lang="es-ES_tradnl" sz="2400" dirty="0" smtClean="0"/>
          </a:p>
        </p:txBody>
      </p:sp>
      <p:graphicFrame>
        <p:nvGraphicFramePr>
          <p:cNvPr id="8" name="Diagramma 7"/>
          <p:cNvGraphicFramePr/>
          <p:nvPr/>
        </p:nvGraphicFramePr>
        <p:xfrm>
          <a:off x="179512" y="1484784"/>
          <a:ext cx="871296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rgbClr val="FFC000"/>
          </a:solidFill>
        </p:spPr>
        <p:txBody>
          <a:bodyPr/>
          <a:lstStyle/>
          <a:p>
            <a:pPr algn="r"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PECCATO</a:t>
            </a:r>
            <a:endParaRPr lang="es-ES_tradnl" sz="2400" dirty="0" smtClean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51520" y="1628800"/>
            <a:ext cx="8569325" cy="1631950"/>
          </a:xfrm>
          <a:prstGeom prst="rect">
            <a:avLst/>
          </a:prstGeom>
          <a:noFill/>
          <a:ln w="28575">
            <a:noFill/>
            <a:prstDash val="solid"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es-ES_tradnl" sz="2000" dirty="0"/>
              <a:t>1. </a:t>
            </a:r>
            <a:r>
              <a:rPr lang="it-IT" sz="2000" dirty="0"/>
              <a:t>Perché esista un </a:t>
            </a:r>
            <a:r>
              <a:rPr lang="it-IT" sz="2000" b="1" dirty="0">
                <a:solidFill>
                  <a:srgbClr val="C00000"/>
                </a:solidFill>
              </a:rPr>
              <a:t>peccato grave o mortale</a:t>
            </a:r>
            <a:r>
              <a:rPr lang="it-IT" sz="2000" dirty="0"/>
              <a:t>, si richiede che ci siano contemporaneamente tre condizioni: </a:t>
            </a:r>
          </a:p>
          <a:p>
            <a:pPr lvl="1">
              <a:defRPr/>
            </a:pPr>
            <a:r>
              <a:rPr lang="it-IT" sz="2000" b="1" i="1" dirty="0">
                <a:solidFill>
                  <a:srgbClr val="FF0000"/>
                </a:solidFill>
              </a:rPr>
              <a:t>– materia grave</a:t>
            </a:r>
            <a:endParaRPr lang="it-IT" sz="2000" b="1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it-IT" sz="2000" b="1" i="1" dirty="0">
                <a:solidFill>
                  <a:srgbClr val="FF0000"/>
                </a:solidFill>
              </a:rPr>
              <a:t>– piena avvertenza</a:t>
            </a:r>
            <a:endParaRPr lang="it-IT" sz="2000" b="1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it-IT" sz="2000" b="1" i="1" dirty="0">
                <a:solidFill>
                  <a:srgbClr val="FF0000"/>
                </a:solidFill>
              </a:rPr>
              <a:t>– deliberato consenso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0825" y="3644900"/>
            <a:ext cx="8569325" cy="2708434"/>
          </a:xfrm>
          <a:prstGeom prst="rect">
            <a:avLst/>
          </a:prstGeom>
          <a:noFill/>
          <a:ln w="28575">
            <a:noFill/>
            <a:prstDash val="solid"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es-ES_tradnl" sz="2000" dirty="0"/>
              <a:t>2. </a:t>
            </a:r>
            <a:r>
              <a:rPr lang="it-IT" sz="2000" dirty="0"/>
              <a:t>È normale distinguere la «gravità» dei diversi peccati mortali in base al seguente criterio (in base alla </a:t>
            </a:r>
            <a:r>
              <a:rPr lang="it-IT" sz="2000" i="1" dirty="0"/>
              <a:t>materia</a:t>
            </a:r>
            <a:r>
              <a:rPr lang="it-IT" sz="2000" dirty="0"/>
              <a:t>): </a:t>
            </a:r>
          </a:p>
          <a:p>
            <a:pPr lvl="1"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–</a:t>
            </a:r>
            <a:r>
              <a:rPr lang="it-IT" sz="1800" dirty="0" smtClean="0"/>
              <a:t>se </a:t>
            </a:r>
            <a:r>
              <a:rPr lang="it-IT" sz="1800" dirty="0"/>
              <a:t>è sempre grave e se, a motivo della </a:t>
            </a:r>
            <a:r>
              <a:rPr lang="it-IT" sz="1800" i="1" dirty="0"/>
              <a:t>materia</a:t>
            </a:r>
            <a:r>
              <a:rPr lang="it-IT" sz="1800" dirty="0"/>
              <a:t>, comporta sempre un grave disordine contro la legge di Dio, </a:t>
            </a:r>
            <a:r>
              <a:rPr lang="it-IT" sz="1800" u="sng" dirty="0"/>
              <a:t>non ammette «piccolezza di materia»</a:t>
            </a:r>
            <a:r>
              <a:rPr lang="it-IT" sz="1800" dirty="0"/>
              <a:t>: per esempio, la bestemmia,  l’odio a Dio, l’adulterio ecc. </a:t>
            </a:r>
          </a:p>
          <a:p>
            <a:pPr lvl="1">
              <a:defRPr/>
            </a:pPr>
            <a:r>
              <a:rPr lang="it-IT" sz="2000" b="1" i="1" dirty="0" smtClean="0">
                <a:solidFill>
                  <a:srgbClr val="FF0000"/>
                </a:solidFill>
              </a:rPr>
              <a:t>–</a:t>
            </a:r>
            <a:r>
              <a:rPr lang="it-IT" dirty="0" smtClean="0"/>
              <a:t>: </a:t>
            </a:r>
            <a:r>
              <a:rPr lang="it-IT" sz="1800" i="1" dirty="0"/>
              <a:t>per la loro materia </a:t>
            </a:r>
            <a:r>
              <a:rPr lang="it-IT" sz="1800" dirty="0"/>
              <a:t>comportano un disordine grave, ma </a:t>
            </a:r>
            <a:r>
              <a:rPr lang="it-IT" sz="1800" u="sng" dirty="0"/>
              <a:t>ammettono leggerezza di materia</a:t>
            </a:r>
            <a:r>
              <a:rPr lang="it-IT" sz="1800" dirty="0"/>
              <a:t>: rubare o ingiuriare sono peccati di per sé gravi, </a:t>
            </a:r>
            <a:r>
              <a:rPr lang="it-IT" sz="1800" dirty="0" smtClean="0"/>
              <a:t>ma ammettono una materia imperfetta che non spezzi l’Alleanza con Dio; </a:t>
            </a:r>
            <a:r>
              <a:rPr lang="it-IT" sz="1800" dirty="0"/>
              <a:t>per esempio, sottrarre una piccola somma o ledere lievemente l’onore del prossimo. Perciò si tratta di mancanze veniali. 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rgbClr val="FFC000"/>
          </a:solidFill>
        </p:spPr>
        <p:txBody>
          <a:bodyPr/>
          <a:lstStyle/>
          <a:p>
            <a:pPr algn="r"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PECCATO, 15</a:t>
            </a:r>
            <a:endParaRPr lang="es-ES_tradnl" sz="2400" dirty="0" smtClean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51520" y="1556792"/>
            <a:ext cx="8569325" cy="1816100"/>
          </a:xfrm>
          <a:prstGeom prst="rect">
            <a:avLst/>
          </a:prstGeom>
          <a:noFill/>
          <a:ln w="28575">
            <a:noFill/>
            <a:prstDash val="solid"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it-IT" sz="2000" dirty="0"/>
              <a:t>3. Perché si commetta un </a:t>
            </a:r>
            <a:r>
              <a:rPr lang="it-IT" sz="2000" b="1" dirty="0">
                <a:solidFill>
                  <a:srgbClr val="C00000"/>
                </a:solidFill>
              </a:rPr>
              <a:t>peccato lieve o veniale</a:t>
            </a:r>
            <a:r>
              <a:rPr lang="it-IT" sz="2000" dirty="0"/>
              <a:t>, si richiedono questi requisiti minimi; se ne manca anche solo uno, non c’è peccato: </a:t>
            </a:r>
          </a:p>
          <a:p>
            <a:pPr lvl="1">
              <a:defRPr/>
            </a:pPr>
            <a:r>
              <a:rPr lang="it-IT" sz="1800" b="1" dirty="0">
                <a:solidFill>
                  <a:srgbClr val="FF0000"/>
                </a:solidFill>
              </a:rPr>
              <a:t>– </a:t>
            </a:r>
            <a:r>
              <a:rPr lang="it-IT" sz="1800" b="1" i="1" dirty="0">
                <a:solidFill>
                  <a:srgbClr val="FF0000"/>
                </a:solidFill>
              </a:rPr>
              <a:t>materia lieve</a:t>
            </a:r>
            <a:r>
              <a:rPr lang="it-IT" sz="1800" b="1" dirty="0">
                <a:solidFill>
                  <a:srgbClr val="FF0000"/>
                </a:solidFill>
              </a:rPr>
              <a:t>: </a:t>
            </a:r>
            <a:r>
              <a:rPr lang="it-IT" sz="1800" dirty="0"/>
              <a:t>si deduce dal triplice criterio indicato più sopra per il «peccato mortale»; </a:t>
            </a:r>
          </a:p>
          <a:p>
            <a:pPr lvl="1">
              <a:defRPr/>
            </a:pPr>
            <a:r>
              <a:rPr lang="it-IT" sz="1800" b="1" i="1" dirty="0">
                <a:solidFill>
                  <a:srgbClr val="FF0000"/>
                </a:solidFill>
              </a:rPr>
              <a:t>– una certa avvertenza</a:t>
            </a:r>
            <a:r>
              <a:rPr lang="it-IT" sz="1800" dirty="0"/>
              <a:t>: quella sufficiente perché si possa parlare di un atto umano; </a:t>
            </a:r>
          </a:p>
          <a:p>
            <a:pPr lvl="1">
              <a:defRPr/>
            </a:pPr>
            <a:r>
              <a:rPr lang="it-IT" sz="1800" b="1" i="1" dirty="0">
                <a:solidFill>
                  <a:srgbClr val="FF0000"/>
                </a:solidFill>
              </a:rPr>
              <a:t>– qualche conoscenza</a:t>
            </a:r>
            <a:r>
              <a:rPr lang="it-IT" sz="1800" dirty="0"/>
              <a:t>: si richiede un certo intervento della volontà.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3645024"/>
            <a:ext cx="8569325" cy="2339102"/>
          </a:xfrm>
          <a:prstGeom prst="rect">
            <a:avLst/>
          </a:prstGeom>
          <a:noFill/>
          <a:ln w="28575">
            <a:noFill/>
            <a:prstDash val="solid"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it-IT" sz="2000" dirty="0"/>
              <a:t>4. In alcuni casi una materia lieve può dar luogo a un peccato grave: </a:t>
            </a:r>
          </a:p>
          <a:p>
            <a:pPr lvl="1">
              <a:defRPr/>
            </a:pPr>
            <a:r>
              <a:rPr lang="it-IT" sz="1800" b="1" i="1" dirty="0">
                <a:solidFill>
                  <a:srgbClr val="FF0000"/>
                </a:solidFill>
              </a:rPr>
              <a:t>– per il fine</a:t>
            </a:r>
            <a:r>
              <a:rPr lang="it-IT" sz="1800" dirty="0"/>
              <a:t>: un fine gravemente cattivo può rendere un’azione gravemente cattiva; per esempio, una lieve ingiuria detta per provocare una bestemmia; </a:t>
            </a:r>
          </a:p>
          <a:p>
            <a:pPr lvl="1">
              <a:defRPr/>
            </a:pPr>
            <a:r>
              <a:rPr lang="it-IT" sz="1800" b="1" i="1" dirty="0" smtClean="0">
                <a:solidFill>
                  <a:srgbClr val="FF0000"/>
                </a:solidFill>
              </a:rPr>
              <a:t>– </a:t>
            </a:r>
            <a:r>
              <a:rPr lang="it-IT" sz="1800" b="1" i="1" dirty="0">
                <a:solidFill>
                  <a:srgbClr val="FF0000"/>
                </a:solidFill>
              </a:rPr>
              <a:t>per scandalo</a:t>
            </a:r>
            <a:r>
              <a:rPr lang="it-IT" sz="1800" dirty="0"/>
              <a:t>: un’azione in sé lieve può produrre un grave scandalo; </a:t>
            </a:r>
          </a:p>
          <a:p>
            <a:pPr lvl="1">
              <a:defRPr/>
            </a:pPr>
            <a:r>
              <a:rPr lang="it-IT" sz="1800" b="1" i="1" dirty="0">
                <a:solidFill>
                  <a:srgbClr val="FF0000"/>
                </a:solidFill>
              </a:rPr>
              <a:t>– per essere occasione di peccato grave</a:t>
            </a:r>
            <a:r>
              <a:rPr lang="it-IT" sz="1800" dirty="0"/>
              <a:t>: mettersi in pericolo imminente di peccare; </a:t>
            </a:r>
          </a:p>
          <a:p>
            <a:pPr lvl="1">
              <a:defRPr/>
            </a:pPr>
            <a:r>
              <a:rPr lang="it-IT" sz="1800" b="1" i="1" dirty="0">
                <a:solidFill>
                  <a:srgbClr val="FF0000"/>
                </a:solidFill>
              </a:rPr>
              <a:t>– per accumulo di materia </a:t>
            </a:r>
            <a:r>
              <a:rPr lang="it-IT" sz="1800" dirty="0"/>
              <a:t>(nei peccati che l’ammettono): quando si ha intenzione di commettere un furto grave per mezzo di piccole sottrazioni. Però, una serie di peccati veniali, per sé stessi, non possono costituire un peccato grave.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0" y="0"/>
            <a:ext cx="758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/>
              <a:t>MF 140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331640" y="476672"/>
            <a:ext cx="6598281" cy="1015663"/>
          </a:xfrm>
          <a:prstGeom prst="rect">
            <a:avLst/>
          </a:prstGeom>
          <a:noFill/>
          <a:ln>
            <a:solidFill>
              <a:schemeClr val="tx2">
                <a:lumMod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rgbClr val="7FD13B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AB39F">
                    <a:lumMod val="50000"/>
                  </a:srgbClr>
                </a:solidFill>
              </a:rPr>
              <a:t>Le radici malate della libertà</a:t>
            </a:r>
          </a:p>
          <a:p>
            <a:pPr algn="ctr"/>
            <a:r>
              <a:rPr lang="it-IT" sz="2400" b="1" dirty="0" smtClean="0">
                <a:ln w="10541" cmpd="sng">
                  <a:solidFill>
                    <a:srgbClr val="7FD13B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AB39F">
                    <a:lumMod val="50000"/>
                  </a:srgbClr>
                </a:solidFill>
              </a:rPr>
              <a:t>(</a:t>
            </a:r>
            <a:r>
              <a:rPr lang="it-IT" sz="2400" b="1" dirty="0" err="1" smtClean="0">
                <a:ln w="10541" cmpd="sng">
                  <a:solidFill>
                    <a:srgbClr val="7FD13B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AB39F">
                    <a:lumMod val="50000"/>
                  </a:srgbClr>
                </a:solidFill>
              </a:rPr>
              <a:t>Gn</a:t>
            </a:r>
            <a:r>
              <a:rPr lang="it-IT" sz="2400" b="1" dirty="0" smtClean="0">
                <a:ln w="10541" cmpd="sng">
                  <a:solidFill>
                    <a:srgbClr val="7FD13B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AB39F">
                    <a:lumMod val="50000"/>
                  </a:srgbClr>
                </a:solidFill>
              </a:rPr>
              <a:t> 3)</a:t>
            </a:r>
            <a:endParaRPr lang="it-IT" sz="2400" b="1" dirty="0">
              <a:ln w="10541" cmpd="sng">
                <a:solidFill>
                  <a:srgbClr val="7FD13B">
                    <a:shade val="88000"/>
                    <a:satMod val="110000"/>
                  </a:srgbClr>
                </a:solidFill>
                <a:prstDash val="solid"/>
              </a:ln>
              <a:solidFill>
                <a:srgbClr val="1AB39F">
                  <a:lumMod val="50000"/>
                </a:srgb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76872"/>
            <a:ext cx="260923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3347864" y="1700808"/>
            <a:ext cx="547260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Il </a:t>
            </a:r>
            <a:r>
              <a:rPr lang="it-IT" b="1" dirty="0" smtClean="0">
                <a:solidFill>
                  <a:prstClr val="white"/>
                </a:solidFill>
              </a:rPr>
              <a:t>serpente </a:t>
            </a:r>
            <a:r>
              <a:rPr lang="it-IT" dirty="0" smtClean="0">
                <a:solidFill>
                  <a:prstClr val="white"/>
                </a:solidFill>
              </a:rPr>
              <a:t>era la più astuta di tutte le bestie selvatiche fatte dal Signore Dio.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Egli disse alla donna: “È vero che Dio ha detto: Non dovete mangiare di nessun albero del giardino? ”. 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 Rispose la </a:t>
            </a:r>
            <a:r>
              <a:rPr lang="it-IT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donna </a:t>
            </a:r>
            <a:r>
              <a:rPr lang="it-IT" dirty="0" smtClean="0">
                <a:solidFill>
                  <a:prstClr val="white"/>
                </a:solidFill>
              </a:rPr>
              <a:t>al serpente: “Dei frutti degli alberi del giardino noi possiamo mangiare, 3 ma del frutto dell’albero che sta in mezzo al giardino Dio ha detto: Non ne dovete mangiare e non lo dovete toccare, altrimenti morirete”. 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4 Ma il </a:t>
            </a:r>
            <a:r>
              <a:rPr lang="it-IT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serpente</a:t>
            </a:r>
            <a:r>
              <a:rPr lang="it-IT" dirty="0" smtClean="0">
                <a:solidFill>
                  <a:prstClr val="white"/>
                </a:solidFill>
              </a:rPr>
              <a:t> disse alla donna: “Non morirete affatto! 5 Il Anzi, Dio sa che quando voi ne mangiaste, si aprirebbero i vostri occhi e diventereste come Dio, conoscendo il bene e il male”. </a:t>
            </a:r>
          </a:p>
          <a:p>
            <a:endParaRPr lang="it-IT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7544" y="260648"/>
            <a:ext cx="496855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20 L’uomo chiamò la moglie Eva, perché essa fu la madre di tutti i viventi.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	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21 Il Signore Dio </a:t>
            </a:r>
            <a:r>
              <a:rPr lang="it-IT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fece all’uomo e alla donna tuniche di pelli e le vestì</a:t>
            </a:r>
            <a:r>
              <a:rPr lang="it-IT" dirty="0" smtClean="0">
                <a:solidFill>
                  <a:prstClr val="white"/>
                </a:solidFill>
              </a:rPr>
              <a:t>.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	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22 Il Signore Dio disse allora: “Ecco l’uomo è diventato come uno di noi, per la conoscenza del bene e del male. Ora, egli non stenda più la mano e non prenda anche dell’albero della vita, ne mangi e viva sempre! ”. 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23 Il Signore Dio lo scacciò dal giardino di Eden, perché lavorasse il suolo da dove era stato tratto. 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24 Scacciò l’uomo e </a:t>
            </a:r>
            <a:r>
              <a:rPr lang="it-IT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pose ad oriente del giardino di Eden i cherubini e la fiamma della spada folgorante, per custodire la via all’albero della vita. 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 </a:t>
            </a:r>
          </a:p>
          <a:p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764704"/>
            <a:ext cx="206344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male sarà vinto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611560" y="2420888"/>
            <a:ext cx="52565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/>
              <a:t>Genesi 3,15</a:t>
            </a:r>
          </a:p>
          <a:p>
            <a:endParaRPr lang="it-IT" sz="2400" b="1" dirty="0" smtClean="0"/>
          </a:p>
          <a:p>
            <a:r>
              <a:rPr lang="it-IT" sz="2400" dirty="0" smtClean="0"/>
              <a:t>Io porrò inimicizia tra te e la donna,</a:t>
            </a:r>
            <a:br>
              <a:rPr lang="it-IT" sz="2400" dirty="0" smtClean="0"/>
            </a:br>
            <a:r>
              <a:rPr lang="it-IT" sz="2400" dirty="0" smtClean="0"/>
              <a:t>tra la tua stirpe</a:t>
            </a:r>
            <a:br>
              <a:rPr lang="it-IT" sz="2400" dirty="0" smtClean="0"/>
            </a:br>
            <a:r>
              <a:rPr lang="it-IT" sz="2400" dirty="0" smtClean="0"/>
              <a:t>e la sua stirpe:</a:t>
            </a:r>
            <a:br>
              <a:rPr lang="it-IT" sz="2400" dirty="0" smtClean="0"/>
            </a:br>
            <a:r>
              <a:rPr lang="it-IT" sz="2400" dirty="0" smtClean="0"/>
              <a:t>questa ti schiaccerà </a:t>
            </a:r>
          </a:p>
          <a:p>
            <a:r>
              <a:rPr lang="it-IT" sz="2400" dirty="0" smtClean="0"/>
              <a:t>la testa</a:t>
            </a:r>
            <a:br>
              <a:rPr lang="it-IT" sz="2400" dirty="0" smtClean="0"/>
            </a:br>
            <a:r>
              <a:rPr lang="it-IT" sz="2400" dirty="0" smtClean="0"/>
              <a:t>e tu le insidierai </a:t>
            </a:r>
          </a:p>
          <a:p>
            <a:r>
              <a:rPr lang="it-IT" sz="2400" dirty="0" smtClean="0"/>
              <a:t>il calcagno»</a:t>
            </a:r>
            <a:endParaRPr lang="it-IT" sz="2400" dirty="0"/>
          </a:p>
        </p:txBody>
      </p:sp>
      <p:pic>
        <p:nvPicPr>
          <p:cNvPr id="5122" name="Picture 2" descr="http://www.centroaletti.com/foto/foto_opere/spagna/34_sacr_madrid/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20688"/>
            <a:ext cx="2857500" cy="3752851"/>
          </a:xfrm>
          <a:prstGeom prst="rect">
            <a:avLst/>
          </a:prstGeom>
          <a:noFill/>
        </p:spPr>
      </p:pic>
      <p:pic>
        <p:nvPicPr>
          <p:cNvPr id="5124" name="Picture 4" descr="http://2.bp.blogspot.com/_kiwErYDIQx0/TNwV_8CgjCI/AAAAAAAAAAs/DTZvVttIF2w/s1600/marianodimini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861048"/>
            <a:ext cx="1905000" cy="2809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0179" name="Picture 3" descr="P8300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04664"/>
            <a:ext cx="5409381" cy="468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467544" y="836712"/>
          <a:ext cx="2664296" cy="5400600"/>
        </p:xfrm>
        <a:graphic>
          <a:graphicData uri="http://schemas.openxmlformats.org/drawingml/2006/table">
            <a:tbl>
              <a:tblPr/>
              <a:tblGrid>
                <a:gridCol w="2664296"/>
              </a:tblGrid>
              <a:tr h="5400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000" dirty="0">
                          <a:latin typeface="Times New Roman"/>
                          <a:ea typeface="Times New Roman"/>
                          <a:cs typeface="Times New Roman"/>
                        </a:rPr>
                        <a:t>La storia della salvezza, insieme alle grandi opere fatte da Dio, conosce anche la fragilità dell’uomo: il peccato, causa ultima del male e della sofferenza presenti nel mondo. Dio continua a cercare l’uomo, nonostante la sua paura e il suo sentirsi “nudo”, privo della fiducia in Dio.</a:t>
                      </a:r>
                      <a:endParaRPr lang="it-IT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b/b0/Pacino_di_buonaguida,_albero_della_vita,_0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905994" cy="6215379"/>
          </a:xfrm>
          <a:prstGeom prst="rect">
            <a:avLst/>
          </a:prstGeom>
          <a:noFill/>
        </p:spPr>
      </p:pic>
      <p:pic>
        <p:nvPicPr>
          <p:cNvPr id="110594" name="Picture 2" descr="http://www.didatticare.it/wp-content/uploads/2013/11/Immagine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048000" cy="4152901"/>
          </a:xfrm>
          <a:prstGeom prst="rect">
            <a:avLst/>
          </a:prstGeom>
          <a:noFill/>
        </p:spPr>
      </p:pic>
      <p:pic>
        <p:nvPicPr>
          <p:cNvPr id="110596" name="Picture 4" descr="http://2.bp.blogspot.com/-6wryJZtgUL8/TwmC0bRrMqI/AAAAAAAADmI/7sL2Pmh0IQs/s1600/uid_116228f14a5.580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539892"/>
            <a:ext cx="3361928" cy="6318108"/>
          </a:xfrm>
          <a:prstGeom prst="rect">
            <a:avLst/>
          </a:prstGeom>
          <a:noFill/>
        </p:spPr>
      </p:pic>
      <p:pic>
        <p:nvPicPr>
          <p:cNvPr id="110598" name="Picture 6" descr="http://static.holyart.it/images/holyart/108176/IC0091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-6999"/>
            <a:ext cx="5832648" cy="686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251520" y="0"/>
            <a:ext cx="8526693" cy="1077218"/>
          </a:xfrm>
          <a:prstGeom prst="rect">
            <a:avLst/>
          </a:prstGeom>
          <a:noFill/>
          <a:ln>
            <a:solidFill>
              <a:schemeClr val="tx2">
                <a:lumMod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dirty="0" smtClean="0">
                <a:ln w="10541" cmpd="sng">
                  <a:solidFill>
                    <a:srgbClr val="7FD13B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AB39F">
                    <a:lumMod val="50000"/>
                  </a:srgbClr>
                </a:solidFill>
              </a:rPr>
              <a:t>Logica dell’inganno – falsificazione</a:t>
            </a:r>
          </a:p>
          <a:p>
            <a:pPr algn="ctr"/>
            <a:r>
              <a:rPr lang="it-IT" sz="3200" b="1" dirty="0" smtClean="0">
                <a:ln w="10541" cmpd="sng">
                  <a:solidFill>
                    <a:srgbClr val="7FD13B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AB39F">
                    <a:lumMod val="50000"/>
                  </a:srgbClr>
                </a:solidFill>
              </a:rPr>
              <a:t>Confusione delle cose possibili/impossibili</a:t>
            </a:r>
            <a:endParaRPr lang="it-IT" sz="3200" b="1" dirty="0">
              <a:ln w="10541" cmpd="sng">
                <a:solidFill>
                  <a:srgbClr val="7FD13B">
                    <a:shade val="88000"/>
                    <a:satMod val="110000"/>
                  </a:srgbClr>
                </a:solidFill>
                <a:prstDash val="solid"/>
              </a:ln>
              <a:solidFill>
                <a:srgbClr val="1AB39F">
                  <a:lumMod val="50000"/>
                </a:srgb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348880"/>
            <a:ext cx="11521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0" y="1502688"/>
            <a:ext cx="4067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“È vero che Dio ha detto: Non dovete mangiare di nessun albero del giardino? ”. 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la </a:t>
            </a:r>
            <a:r>
              <a:rPr lang="it-IT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donna</a:t>
            </a:r>
            <a:r>
              <a:rPr lang="it-IT" dirty="0" smtClean="0">
                <a:solidFill>
                  <a:prstClr val="white"/>
                </a:solidFill>
              </a:rPr>
              <a:t>: “Dei frutti degli alberi del giardino noi possiamo mangiare, 3 ma del frutto dell’albero che sta in mezzo al giardino Dio ha detto: Non ne dovete mangiare e non lo dovete toccare, altrimenti morirete”. 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il </a:t>
            </a:r>
            <a:r>
              <a:rPr lang="it-IT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serpente</a:t>
            </a:r>
            <a:r>
              <a:rPr lang="it-IT" dirty="0" smtClean="0">
                <a:solidFill>
                  <a:prstClr val="white"/>
                </a:solidFill>
              </a:rPr>
              <a:t> :“Non morirete affatto! 5 Il Anzi, Dio sa che quando voi ne mangiaste, si aprirebbero i vostri occhi e diventereste come Dio, conoscendo il bene e il male”. </a:t>
            </a:r>
          </a:p>
          <a:p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5" name="Freccia a destra 4"/>
          <p:cNvSpPr/>
          <p:nvPr/>
        </p:nvSpPr>
        <p:spPr>
          <a:xfrm>
            <a:off x="4211960" y="1628800"/>
            <a:ext cx="12241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Freccia a destra 7"/>
          <p:cNvSpPr/>
          <p:nvPr/>
        </p:nvSpPr>
        <p:spPr>
          <a:xfrm>
            <a:off x="3563888" y="4365104"/>
            <a:ext cx="194421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Freccia a destra 8"/>
          <p:cNvSpPr/>
          <p:nvPr/>
        </p:nvSpPr>
        <p:spPr>
          <a:xfrm>
            <a:off x="3635896" y="6309320"/>
            <a:ext cx="17281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436096" y="1412776"/>
            <a:ext cx="34563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“Tu potrai mangiare di tutti gli alberi del giardino, ma dell’albero della conoscenza del bene e del male non devi mangiare …” (</a:t>
            </a:r>
            <a:r>
              <a:rPr lang="it-IT" dirty="0" err="1" smtClean="0">
                <a:solidFill>
                  <a:prstClr val="white"/>
                </a:solidFill>
              </a:rPr>
              <a:t>Gn</a:t>
            </a:r>
            <a:r>
              <a:rPr lang="it-IT" dirty="0" smtClean="0">
                <a:solidFill>
                  <a:prstClr val="white"/>
                </a:solidFill>
              </a:rPr>
              <a:t> 2,16-17)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“Il Signore fece germogliare dal suolo ogni sorta di alberi graditi alla vista e buoni da mangiare, tra cui l’albero della vita in mezzo al giardino e l’albero della conoscenza del bene e del male” (</a:t>
            </a:r>
            <a:r>
              <a:rPr lang="it-IT" dirty="0" err="1" smtClean="0">
                <a:solidFill>
                  <a:prstClr val="white"/>
                </a:solidFill>
              </a:rPr>
              <a:t>Gn</a:t>
            </a:r>
            <a:r>
              <a:rPr lang="it-IT" dirty="0" smtClean="0">
                <a:solidFill>
                  <a:prstClr val="white"/>
                </a:solidFill>
              </a:rPr>
              <a:t> 2,9)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“Facciamo l’uomo a nostra immagine, a nostra somiglianza” (</a:t>
            </a:r>
            <a:r>
              <a:rPr lang="it-IT" dirty="0" err="1" smtClean="0">
                <a:solidFill>
                  <a:prstClr val="white"/>
                </a:solidFill>
              </a:rPr>
              <a:t>Gn</a:t>
            </a:r>
            <a:r>
              <a:rPr lang="it-IT" dirty="0" smtClean="0">
                <a:solidFill>
                  <a:prstClr val="white"/>
                </a:solidFill>
              </a:rPr>
              <a:t> 1,26)</a:t>
            </a:r>
            <a:endParaRPr lang="it-IT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95936" y="332656"/>
            <a:ext cx="4860032" cy="17543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“Tu potrai mangiare di tutti gli alberi del giardino, 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ma dell’albero della conoscenza del bene e del male non devi mangiare …” </a:t>
            </a:r>
          </a:p>
          <a:p>
            <a:pPr algn="r"/>
            <a:r>
              <a:rPr lang="it-IT" dirty="0" smtClean="0">
                <a:solidFill>
                  <a:prstClr val="white"/>
                </a:solidFill>
              </a:rPr>
              <a:t>(</a:t>
            </a:r>
            <a:r>
              <a:rPr lang="it-IT" dirty="0" err="1" smtClean="0">
                <a:solidFill>
                  <a:prstClr val="white"/>
                </a:solidFill>
              </a:rPr>
              <a:t>Gn</a:t>
            </a:r>
            <a:r>
              <a:rPr lang="it-IT" dirty="0" smtClean="0">
                <a:solidFill>
                  <a:prstClr val="white"/>
                </a:solidFill>
              </a:rPr>
              <a:t> 2,16-17)</a:t>
            </a:r>
          </a:p>
        </p:txBody>
      </p:sp>
      <p:cxnSp>
        <p:nvCxnSpPr>
          <p:cNvPr id="4" name="Connettore 2 3"/>
          <p:cNvCxnSpPr/>
          <p:nvPr/>
        </p:nvCxnSpPr>
        <p:spPr>
          <a:xfrm rot="10800000">
            <a:off x="2987824" y="692696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rot="10800000">
            <a:off x="3059832" y="1484784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251520" y="404664"/>
            <a:ext cx="262283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Permesso senza limite</a:t>
            </a:r>
            <a:endParaRPr lang="it-IT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115616" y="1196752"/>
            <a:ext cx="17235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Proibizione </a:t>
            </a:r>
          </a:p>
          <a:p>
            <a:pPr algn="ctr"/>
            <a:r>
              <a:rPr lang="it-IT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che protegge</a:t>
            </a:r>
            <a:endParaRPr lang="it-IT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11560" y="2348880"/>
            <a:ext cx="31683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Non è un obbligo!</a:t>
            </a:r>
          </a:p>
          <a:p>
            <a:r>
              <a:rPr lang="it-IT" dirty="0" smtClean="0"/>
              <a:t>Tanto che l’uomo conserva sempre la possibilità di infrangerlo!</a:t>
            </a:r>
          </a:p>
          <a:p>
            <a:endParaRPr lang="it-IT" dirty="0" smtClean="0"/>
          </a:p>
          <a:p>
            <a:r>
              <a:rPr lang="it-IT" dirty="0" smtClean="0"/>
              <a:t>Mette in guardia …</a:t>
            </a:r>
          </a:p>
          <a:p>
            <a:r>
              <a:rPr lang="it-IT" dirty="0" smtClean="0"/>
              <a:t>Lo rende responsabile …</a:t>
            </a:r>
          </a:p>
          <a:p>
            <a:r>
              <a:rPr lang="it-IT" dirty="0" smtClean="0"/>
              <a:t>Rende possibile la libertà e la vita …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716016" y="2492896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= proibisce di decidere arbitrariamente del bene e del male, di fare qualsiasi cosa.  </a:t>
            </a:r>
            <a:endParaRPr lang="it-IT" dirty="0"/>
          </a:p>
        </p:txBody>
      </p:sp>
      <p:pic>
        <p:nvPicPr>
          <p:cNvPr id="29698" name="Picture 2" descr="https://encrypted-tbn3.gstatic.com/images?q=tbn:ANd9GcRMkvq-w1i4AwVDG6gfGC4Du3drJJ9dkk0AyKolbgYYSEGrfHW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717032"/>
            <a:ext cx="2121662" cy="2712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15616" y="1052736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divieto interviene non per limitare il consentito</a:t>
            </a:r>
          </a:p>
          <a:p>
            <a:r>
              <a:rPr lang="it-IT" dirty="0" smtClean="0"/>
              <a:t>Ma al contrario, per renderlo possibile!</a:t>
            </a:r>
          </a:p>
          <a:p>
            <a:endParaRPr lang="it-IT" dirty="0" smtClean="0"/>
          </a:p>
          <a:p>
            <a:r>
              <a:rPr lang="it-IT" dirty="0" smtClean="0"/>
              <a:t>È come se Dio dicesse: “vi dono la vita, ma per favore non uccidete”. 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32656"/>
            <a:ext cx="9144000" cy="68580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it-IT" sz="3400" dirty="0" smtClean="0"/>
              <a:t>il </a:t>
            </a:r>
            <a:r>
              <a:rPr lang="it-IT" sz="3400" b="1" dirty="0"/>
              <a:t>comandamento</a:t>
            </a:r>
            <a:r>
              <a:rPr lang="it-IT" sz="3400" dirty="0"/>
              <a:t> </a:t>
            </a:r>
            <a:r>
              <a:rPr lang="it-IT" sz="3400" dirty="0" smtClean="0"/>
              <a:t>divino</a:t>
            </a:r>
          </a:p>
          <a:p>
            <a:pPr>
              <a:buFontTx/>
              <a:buNone/>
            </a:pPr>
            <a:endParaRPr lang="it-IT" sz="3400" dirty="0"/>
          </a:p>
          <a:p>
            <a:pPr>
              <a:buFont typeface="Wingdings" pitchFamily="2" charset="2"/>
              <a:buChar char="Ä"/>
            </a:pPr>
            <a:r>
              <a:rPr lang="it-IT" sz="3300" dirty="0" smtClean="0"/>
              <a:t>è </a:t>
            </a:r>
            <a:r>
              <a:rPr lang="it-IT" sz="3300" dirty="0"/>
              <a:t>l’avvertimento </a:t>
            </a:r>
            <a:r>
              <a:rPr lang="it-IT" sz="3300" b="1" dirty="0"/>
              <a:t>non di una “zona proibita”, ma di una “zona falsa</a:t>
            </a:r>
            <a:r>
              <a:rPr lang="it-IT" sz="3300" b="1" dirty="0" smtClean="0"/>
              <a:t>”!</a:t>
            </a:r>
          </a:p>
          <a:p>
            <a:pPr>
              <a:buFont typeface="Wingdings" pitchFamily="2" charset="2"/>
              <a:buChar char="Ä"/>
            </a:pPr>
            <a:endParaRPr lang="it-IT" sz="3300" b="1" dirty="0"/>
          </a:p>
          <a:p>
            <a:pPr>
              <a:buFont typeface="Wingdings" pitchFamily="2" charset="2"/>
              <a:buChar char="Ä"/>
            </a:pPr>
            <a:r>
              <a:rPr lang="it-IT" sz="3300" dirty="0"/>
              <a:t>L’albero è il </a:t>
            </a:r>
            <a:r>
              <a:rPr lang="it-IT" sz="3300" b="1" dirty="0"/>
              <a:t>custode della gerarchia</a:t>
            </a:r>
            <a:r>
              <a:rPr lang="it-IT" sz="3300" dirty="0"/>
              <a:t> </a:t>
            </a:r>
            <a:r>
              <a:rPr lang="it-IT" sz="3300" b="1" dirty="0"/>
              <a:t>relazio-nale</a:t>
            </a:r>
            <a:r>
              <a:rPr lang="it-IT" sz="3300" dirty="0"/>
              <a:t>: guardandolo l’uomo ricorda il </a:t>
            </a:r>
            <a:r>
              <a:rPr lang="it-IT" sz="3300" dirty="0" smtClean="0"/>
              <a:t>comandamento </a:t>
            </a:r>
            <a:r>
              <a:rPr lang="it-IT" sz="3300" dirty="0"/>
              <a:t>e non confonde la gerarchia: Dio è Dio – l’uomo è l’uomo – la creazione è </a:t>
            </a:r>
            <a:r>
              <a:rPr lang="it-IT" sz="3300" dirty="0" smtClean="0"/>
              <a:t>creazione</a:t>
            </a:r>
          </a:p>
          <a:p>
            <a:pPr>
              <a:buFont typeface="Wingdings" pitchFamily="2" charset="2"/>
              <a:buChar char="Ä"/>
            </a:pPr>
            <a:endParaRPr lang="it-IT" sz="3300" dirty="0"/>
          </a:p>
          <a:p>
            <a:pPr>
              <a:buFont typeface="Wingdings" pitchFamily="2" charset="2"/>
              <a:buChar char="Ä"/>
            </a:pPr>
            <a:r>
              <a:rPr lang="it-IT" sz="3300" dirty="0"/>
              <a:t>Non era negata la </a:t>
            </a:r>
            <a:r>
              <a:rPr lang="it-IT" sz="3300" dirty="0" smtClean="0"/>
              <a:t>conoscenza </a:t>
            </a:r>
            <a:r>
              <a:rPr lang="it-IT" sz="3300" dirty="0"/>
              <a:t>del bene-male, ma l’uomo può </a:t>
            </a:r>
            <a:r>
              <a:rPr lang="it-IT" sz="3300" b="1" dirty="0"/>
              <a:t>conoscere alla maniera della creatura a immagine di Dio</a:t>
            </a:r>
            <a:r>
              <a:rPr lang="it-IT" sz="3300" dirty="0"/>
              <a:t>: conoscere le cose </a:t>
            </a:r>
            <a:r>
              <a:rPr lang="it-IT" sz="3300" b="1" dirty="0"/>
              <a:t>insieme</a:t>
            </a:r>
            <a:r>
              <a:rPr lang="it-IT" sz="3300" dirty="0"/>
              <a:t> a Dio</a:t>
            </a:r>
            <a:endParaRPr lang="it-IT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899592" y="692696"/>
            <a:ext cx="3677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Il serpente</a:t>
            </a:r>
            <a:endParaRPr lang="it-IT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67544" y="2420888"/>
            <a:ext cx="720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t-IT" dirty="0" smtClean="0"/>
              <a:t> Cambia la funzione della proibizione …</a:t>
            </a:r>
          </a:p>
          <a:p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Ne travisa il senso</a:t>
            </a:r>
          </a:p>
          <a:p>
            <a:pPr>
              <a:buFontTx/>
              <a:buChar char="-"/>
            </a:pPr>
            <a:r>
              <a:rPr lang="it-IT" dirty="0" smtClean="0"/>
              <a:t> getta il sospetto sulla bontà di Dio</a:t>
            </a:r>
          </a:p>
          <a:p>
            <a:pPr>
              <a:buFontTx/>
              <a:buChar char="-"/>
            </a:pPr>
            <a:r>
              <a:rPr lang="it-IT" dirty="0" smtClean="0"/>
              <a:t> divide</a:t>
            </a:r>
          </a:p>
          <a:p>
            <a:endParaRPr lang="it-IT" dirty="0" smtClean="0"/>
          </a:p>
          <a:p>
            <a:endParaRPr lang="it-IT" dirty="0" smtClean="0"/>
          </a:p>
          <a:p>
            <a:pPr>
              <a:buFont typeface="Wingdings" pitchFamily="2" charset="2"/>
              <a:buChar char="q"/>
            </a:pPr>
            <a:r>
              <a:rPr lang="it-IT" dirty="0" smtClean="0"/>
              <a:t> Non propone di compiere il male</a:t>
            </a:r>
          </a:p>
          <a:p>
            <a:pPr>
              <a:buFontTx/>
              <a:buChar char="-"/>
            </a:pPr>
            <a:r>
              <a:rPr lang="it-IT" dirty="0" smtClean="0"/>
              <a:t>Lo attira con il desiderio del bene, ma ingannandolo </a:t>
            </a:r>
          </a:p>
          <a:p>
            <a:pPr>
              <a:buFontTx/>
              <a:buChar char="-"/>
            </a:pP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6055314" y="5517232"/>
            <a:ext cx="26484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2400" b="1" dirty="0" smtClean="0">
                <a:solidFill>
                  <a:schemeClr val="accent3"/>
                </a:solidFill>
              </a:rPr>
              <a:t>Se lo conosci … </a:t>
            </a:r>
          </a:p>
          <a:p>
            <a:pPr algn="r"/>
            <a:r>
              <a:rPr lang="it-IT" sz="2400" b="1" dirty="0" smtClean="0">
                <a:solidFill>
                  <a:schemeClr val="accent3"/>
                </a:solidFill>
              </a:rPr>
              <a:t>lo eviti</a:t>
            </a:r>
          </a:p>
        </p:txBody>
      </p:sp>
      <p:pic>
        <p:nvPicPr>
          <p:cNvPr id="28676" name="Picture 4" descr="http://it.mariedenazareth.com/typo3temp/pics/3f545cee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00996">
            <a:off x="5724128" y="764704"/>
            <a:ext cx="2778789" cy="3672408"/>
          </a:xfrm>
          <a:prstGeom prst="rect">
            <a:avLst/>
          </a:prstGeom>
          <a:noFill/>
        </p:spPr>
      </p:pic>
      <p:pic>
        <p:nvPicPr>
          <p:cNvPr id="28678" name="Picture 6" descr="http://it.mariedenazareth.com/typo3temp/pics/3f545cee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229200"/>
            <a:ext cx="5184576" cy="1381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Personalizzato 4">
      <a:dk1>
        <a:sysClr val="windowText" lastClr="000000"/>
      </a:dk1>
      <a:lt1>
        <a:sysClr val="window" lastClr="FFFFFF"/>
      </a:lt1>
      <a:dk2>
        <a:srgbClr val="00192E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3510</Words>
  <Application>Microsoft Macintosh PowerPoint</Application>
  <PresentationFormat>Presentazione su schermo (4:3)</PresentationFormat>
  <Paragraphs>353</Paragraphs>
  <Slides>43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Titoli diapositive</vt:lpstr>
      </vt:variant>
      <vt:variant>
        <vt:i4>43</vt:i4>
      </vt:variant>
    </vt:vector>
  </HeadingPairs>
  <TitlesOfParts>
    <vt:vector size="48" baseType="lpstr">
      <vt:lpstr>Verve</vt:lpstr>
      <vt:lpstr>Struttura predefinita</vt:lpstr>
      <vt:lpstr>1_Struttura predefinita</vt:lpstr>
      <vt:lpstr>2_Struttura predefinita</vt:lpstr>
      <vt:lpstr>3_Struttura predefinita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False immagini di Dio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Cos’è il Peccato?</vt:lpstr>
      <vt:lpstr>Presentazione di PowerPoint</vt:lpstr>
      <vt:lpstr>Presentazione di PowerPoint</vt:lpstr>
      <vt:lpstr>Varie specie di peccato (1.1) Alcune specificazioni sui peccati interni</vt:lpstr>
      <vt:lpstr>Presentazione di PowerPoint</vt:lpstr>
      <vt:lpstr>Varie specie di peccato (2) IN RAGIONE DI/DELLA </vt:lpstr>
      <vt:lpstr>PECCATO</vt:lpstr>
      <vt:lpstr>PECCATO, 15</vt:lpstr>
      <vt:lpstr>Presentazione di PowerPoint</vt:lpstr>
      <vt:lpstr>Il male sarà vinto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17</cp:revision>
  <dcterms:created xsi:type="dcterms:W3CDTF">2013-01-21T10:58:29Z</dcterms:created>
  <dcterms:modified xsi:type="dcterms:W3CDTF">2016-11-29T10:47:04Z</dcterms:modified>
</cp:coreProperties>
</file>